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86" d="100"/>
          <a:sy n="86" d="100"/>
        </p:scale>
        <p:origin x="-606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xmlns="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xmlns="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xmlns="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xmlns="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xmlns="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xmlns="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smtClean="0"/>
              <a:t>5</a:t>
            </a:r>
            <a:r>
              <a:rPr lang="en-US" sz="2400" dirty="0" smtClean="0"/>
              <a:t>12</a:t>
            </a:r>
            <a:endParaRPr lang="x-none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x-none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xmlns="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xmlns="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trước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xmlns="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xmlns="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x-none" sz="3200" dirty="0">
                <a:sym typeface="Wingdings" pitchFamily="2" charset="2"/>
              </a:rPr>
              <a:t>Số liền sau của 999 là: </a:t>
            </a:r>
            <a:r>
              <a:rPr lang="x-none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x-non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trước </a:t>
                </a:r>
              </a:p>
              <a:p>
                <a:pPr algn="ctr"/>
                <a:r>
                  <a:rPr lang="x-none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x-none" sz="2000"/>
                  <a:t>ủa </a:t>
                </a:r>
                <a:r>
                  <a:rPr lang="x-none" sz="2000" smtClean="0"/>
                  <a:t>9</a:t>
                </a:r>
                <a:r>
                  <a:rPr lang="en-US" sz="2000" smtClean="0"/>
                  <a:t>99</a:t>
                </a:r>
                <a:endParaRPr lang="x-none" sz="20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x-none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x-none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xmlns="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x-none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xmlns="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x-none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xmlns="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xmlns="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x-none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/>
                <a:t>Chuẩn bị: 1 xúc xắc, 5 quân cờ.</a:t>
              </a:r>
            </a:p>
            <a:p>
              <a:pPr algn="just"/>
              <a:r>
                <a:rPr lang="x-none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x-none" sz="2400" dirty="0">
                  <a:solidFill>
                    <a:schemeClr val="bg1"/>
                  </a:solidFill>
                </a:rPr>
                <a:t>với</a:t>
              </a:r>
              <a:r>
                <a:rPr lang="x-none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x-none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xmlns="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xmlns="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xmlns="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xmlns="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xmlns="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xmlns="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xmlns="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xmlns="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xmlns="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xmlns="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xmlns="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xmlns="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xmlns="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xmlns="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xmlns="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xmlns="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xmlns="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xmlns="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/>
                <a:t>Số.</a:t>
              </a:r>
              <a:endParaRPr lang="en-US" sz="28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xmlns="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xmlns="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xmlns="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xmlns="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xmlns="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xmlns="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xmlns="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xmlns="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xmlns="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xmlns="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xmlns="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xmlns="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xmlns="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xmlns="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xmlns="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xmlns="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xmlns="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477</Words>
  <Application>Microsoft Office PowerPoint</Application>
  <PresentationFormat>Custom</PresentationFormat>
  <Paragraphs>153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185</cp:revision>
  <dcterms:created xsi:type="dcterms:W3CDTF">2021-06-02T01:34:28Z</dcterms:created>
  <dcterms:modified xsi:type="dcterms:W3CDTF">2023-03-09T09:10:20Z</dcterms:modified>
</cp:coreProperties>
</file>