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  <p:sldId id="292" r:id="rId11"/>
    <p:sldId id="286" r:id="rId12"/>
    <p:sldId id="310" r:id="rId13"/>
    <p:sldId id="288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>
        <p:scale>
          <a:sx n="79" d="100"/>
          <a:sy n="79" d="100"/>
        </p:scale>
        <p:origin x="-1548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xmlns="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xmlns="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xmlns="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xmlns="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xmlns="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xmlns="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xmlns="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xmlns="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xmlns="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xmlns="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xmlns="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xmlns="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xmlns="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xmlns="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xmlns="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xmlns="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xmlns="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xmlns="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xmlns="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xmlns="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xmlns="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xmlns="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xmlns="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xmlns="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xmlns="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xmlns="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xmlns="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xmlns="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xmlns="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xmlns="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xmlns="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xmlns="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xmlns="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xmlns="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xmlns="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xmlns="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xmlns="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xmlns="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xmlns="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xmlns="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xmlns="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xmlns="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xmlns="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xmlns="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xmlns="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xmlns="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xmlns="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xmlns="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xmlns="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xmlns="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xmlns="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xmlns="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xmlns="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xmlns="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xmlns="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xmlns="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xmlns="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xmlns="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xmlns="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xmlns="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xmlns="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xmlns="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xmlns="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xmlns="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xmlns="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xmlns="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xmlns="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xmlns="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xmlns="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xmlns="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xmlns="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xmlns="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xmlns="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xmlns="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xmlns="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xmlns="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xmlns="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xmlns="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xmlns="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xmlns="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xmlns="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xmlns="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xmlns="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xmlns="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xmlns="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xmlns="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xmlns="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xmlns="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xmlns="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xmlns="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xmlns="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xmlns="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xmlns="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xmlns="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xmlns="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xmlns="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xmlns="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xmlns="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xmlns="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xmlns="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xmlns="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xmlns="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xmlns="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xmlns="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xmlns="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xmlns="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xmlns="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xmlns="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xmlns="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xmlns="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xmlns="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xmlns="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xmlns="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xmlns="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43A23F8-0F40-5841-A8F1-7AADFDC4A7E6}"/>
              </a:ext>
            </a:extLst>
          </p:cNvPr>
          <p:cNvCxnSpPr/>
          <p:nvPr/>
        </p:nvCxnSpPr>
        <p:spPr>
          <a:xfrm flipH="1">
            <a:off x="5558589" y="2523744"/>
            <a:ext cx="4591251" cy="1013540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xmlns="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xmlns="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xmlns="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xmlns="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xmlns="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xmlns="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xmlns="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xmlns="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432</Words>
  <Application>Microsoft Office PowerPoint</Application>
  <PresentationFormat>Custom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244</cp:revision>
  <dcterms:created xsi:type="dcterms:W3CDTF">2021-06-02T01:34:28Z</dcterms:created>
  <dcterms:modified xsi:type="dcterms:W3CDTF">2023-03-14T03:14:38Z</dcterms:modified>
</cp:coreProperties>
</file>