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303" r:id="rId4"/>
    <p:sldId id="317" r:id="rId5"/>
    <p:sldId id="325" r:id="rId6"/>
    <p:sldId id="328" r:id="rId7"/>
    <p:sldId id="290" r:id="rId8"/>
    <p:sldId id="299" r:id="rId9"/>
    <p:sldId id="327" r:id="rId10"/>
    <p:sldId id="304" r:id="rId11"/>
    <p:sldId id="329" r:id="rId12"/>
    <p:sldId id="33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>
        <p:scale>
          <a:sx n="73" d="100"/>
          <a:sy n="73" d="100"/>
        </p:scale>
        <p:origin x="-178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754326"/>
            <a:chOff x="1183343" y="1395558"/>
            <a:chExt cx="10469035" cy="175432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75432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smtClean="0"/>
                <a:t>Chú </a:t>
              </a:r>
              <a:r>
                <a:rPr lang="vi-VN" sz="2400" dirty="0"/>
                <a:t>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xmlns="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xmlns="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xmlns="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xmlns="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xmlns="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x-none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x-none" sz="3200" dirty="0">
                <a:sym typeface="Wingdings" pitchFamily="2" charset="2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587</Words>
  <Application>Microsoft Office PowerPoint</Application>
  <PresentationFormat>Custom</PresentationFormat>
  <Paragraphs>150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314</cp:revision>
  <dcterms:created xsi:type="dcterms:W3CDTF">2021-06-02T01:34:28Z</dcterms:created>
  <dcterms:modified xsi:type="dcterms:W3CDTF">2023-03-29T00:30:02Z</dcterms:modified>
</cp:coreProperties>
</file>