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26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quãng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ốc</a:t>
            </a:r>
            <a:r>
              <a:rPr lang="en-US" sz="2800" dirty="0" smtClean="0"/>
              <a:t> </a:t>
            </a:r>
            <a:r>
              <a:rPr lang="en-US" sz="2800" dirty="0" err="1" smtClean="0"/>
              <a:t>sên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238</Words>
  <Application>Microsoft Office PowerPoint</Application>
  <PresentationFormat>Custom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118</cp:revision>
  <dcterms:created xsi:type="dcterms:W3CDTF">2021-06-02T01:34:28Z</dcterms:created>
  <dcterms:modified xsi:type="dcterms:W3CDTF">2022-12-14T02:12:22Z</dcterms:modified>
</cp:coreProperties>
</file>