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D5E9"/>
    <a:srgbClr val="EEFBFE"/>
    <a:srgbClr val="FA71AD"/>
    <a:srgbClr val="FBDCD9"/>
    <a:srgbClr val="E8F2D7"/>
    <a:srgbClr val="FFFAC2"/>
    <a:srgbClr val="F8D7E8"/>
    <a:srgbClr val="E9DBEC"/>
    <a:srgbClr val="C6EAFA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502225"/>
            <a:ext cx="61134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31: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XEM ĐỒNG HỒ, XEM LỊCH</a:t>
            </a:r>
            <a:endParaRPr lang="en-US" sz="4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39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46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83342" y="1369567"/>
            <a:ext cx="10414938" cy="1910619"/>
            <a:chOff x="1183342" y="1369567"/>
            <a:chExt cx="10414938" cy="1910619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Quay </a:t>
              </a:r>
              <a:r>
                <a:rPr lang="en-US" sz="2800" dirty="0" err="1" smtClean="0"/>
                <a:t>kim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chỉ</a:t>
              </a:r>
              <a:endParaRPr lang="en-US" sz="2800" dirty="0" smtClean="0"/>
            </a:p>
            <a:p>
              <a:pPr marL="514350" indent="-514350">
                <a:buAutoNum type="alphaLcParenR"/>
              </a:pPr>
              <a:r>
                <a:rPr lang="en-US" sz="2800" dirty="0" smtClean="0"/>
                <a:t>2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.</a:t>
              </a:r>
            </a:p>
            <a:p>
              <a:pPr marL="514350" indent="-514350">
                <a:buAutoNum type="alphaLcParenR"/>
              </a:pPr>
              <a:r>
                <a:rPr lang="en-US" sz="2800" dirty="0" smtClean="0"/>
                <a:t>9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30 </a:t>
              </a:r>
              <a:r>
                <a:rPr lang="en-US" sz="2800" dirty="0" err="1" smtClean="0"/>
                <a:t>phút</a:t>
              </a:r>
              <a:r>
                <a:rPr lang="en-US" sz="2800" dirty="0"/>
                <a:t>.</a:t>
              </a:r>
              <a:endParaRPr lang="en-US" sz="2800" dirty="0" smtClean="0"/>
            </a:p>
            <a:p>
              <a:pPr marL="514350" indent="-514350">
                <a:buAutoNum type="alphaLcParenR"/>
              </a:pPr>
              <a:r>
                <a:rPr lang="en-US" sz="2800" dirty="0" smtClean="0"/>
                <a:t>7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15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3728" t="17238" r="22720" b="32762"/>
          <a:stretch/>
        </p:blipFill>
        <p:spPr>
          <a:xfrm>
            <a:off x="7891208" y="1105397"/>
            <a:ext cx="2595715" cy="217478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069265" y="3410493"/>
            <a:ext cx="2686908" cy="2616200"/>
            <a:chOff x="1800786" y="3410493"/>
            <a:chExt cx="2686908" cy="2616200"/>
          </a:xfrm>
        </p:grpSpPr>
        <p:pic>
          <p:nvPicPr>
            <p:cNvPr id="102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72873" y="4021492"/>
            <a:ext cx="73940" cy="1376350"/>
            <a:chOff x="4658451" y="3999435"/>
            <a:chExt cx="73940" cy="1376350"/>
          </a:xfrm>
        </p:grpSpPr>
        <p:grpSp>
          <p:nvGrpSpPr>
            <p:cNvPr id="34" name="Group 33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32" name="Isosceles Triangle 31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42" name="Isosceles Triangle 41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45115" y="4176774"/>
            <a:ext cx="129453" cy="1085509"/>
            <a:chOff x="4783093" y="4150007"/>
            <a:chExt cx="129453" cy="1085509"/>
          </a:xfrm>
        </p:grpSpPr>
        <p:grpSp>
          <p:nvGrpSpPr>
            <p:cNvPr id="37" name="Group 36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38" name="Isosceles Triangle 37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47" name="Isosceles Triangle 46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559938" y="5958844"/>
            <a:ext cx="157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 smtClean="0"/>
              <a:t>2 </a:t>
            </a:r>
            <a:r>
              <a:rPr lang="en-US" sz="2800" dirty="0" err="1" smtClean="0"/>
              <a:t>giờ</a:t>
            </a:r>
            <a:endParaRPr lang="en-US" sz="2800" dirty="0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4565013" y="3410493"/>
            <a:ext cx="2686908" cy="2616200"/>
            <a:chOff x="1800786" y="3410493"/>
            <a:chExt cx="2686908" cy="2616200"/>
          </a:xfrm>
        </p:grpSpPr>
        <p:pic>
          <p:nvPicPr>
            <p:cNvPr id="52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54" name="Oval 53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68621" y="4027842"/>
            <a:ext cx="73940" cy="1376350"/>
            <a:chOff x="4658451" y="3999435"/>
            <a:chExt cx="73940" cy="1376350"/>
          </a:xfrm>
        </p:grpSpPr>
        <p:grpSp>
          <p:nvGrpSpPr>
            <p:cNvPr id="56" name="Group 55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61" name="Isosceles Triangle 60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59" name="Isosceles Triangle 58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840863" y="4176774"/>
            <a:ext cx="129453" cy="1085509"/>
            <a:chOff x="4783093" y="4150007"/>
            <a:chExt cx="129453" cy="1085509"/>
          </a:xfrm>
        </p:grpSpPr>
        <p:grpSp>
          <p:nvGrpSpPr>
            <p:cNvPr id="64" name="Group 63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69" name="Isosceles Triangle 68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67" name="Isosceles Triangle 66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565013" y="5955583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9 </a:t>
            </a:r>
            <a:r>
              <a:rPr lang="en-US" sz="2800" dirty="0" err="1" smtClean="0"/>
              <a:t>giờ</a:t>
            </a:r>
            <a:r>
              <a:rPr lang="en-US" sz="2800" dirty="0" smtClean="0"/>
              <a:t> 30 </a:t>
            </a:r>
            <a:r>
              <a:rPr lang="en-US" sz="2800" dirty="0" err="1" smtClean="0"/>
              <a:t>phút</a:t>
            </a:r>
            <a:endParaRPr lang="en-US" sz="2800" dirty="0" smtClean="0"/>
          </a:p>
        </p:txBody>
      </p:sp>
      <p:grpSp>
        <p:nvGrpSpPr>
          <p:cNvPr id="72" name="Group 71"/>
          <p:cNvGrpSpPr/>
          <p:nvPr/>
        </p:nvGrpSpPr>
        <p:grpSpPr>
          <a:xfrm>
            <a:off x="8060761" y="3410493"/>
            <a:ext cx="2686908" cy="2616200"/>
            <a:chOff x="1800786" y="3410493"/>
            <a:chExt cx="2686908" cy="2616200"/>
          </a:xfrm>
        </p:grpSpPr>
        <p:pic>
          <p:nvPicPr>
            <p:cNvPr id="73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75" name="Oval 74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364369" y="4021492"/>
            <a:ext cx="73940" cy="1376350"/>
            <a:chOff x="4658451" y="3999435"/>
            <a:chExt cx="73940" cy="1376350"/>
          </a:xfrm>
        </p:grpSpPr>
        <p:grpSp>
          <p:nvGrpSpPr>
            <p:cNvPr id="77" name="Group 76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82" name="Isosceles Triangle 81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80" name="Isosceles Triangle 79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336611" y="4176774"/>
            <a:ext cx="129453" cy="1085509"/>
            <a:chOff x="4783093" y="4150007"/>
            <a:chExt cx="129453" cy="1085509"/>
          </a:xfrm>
        </p:grpSpPr>
        <p:grpSp>
          <p:nvGrpSpPr>
            <p:cNvPr id="85" name="Group 84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90" name="Isosceles Triangle 89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88" name="Isosceles Triangle 87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8060761" y="5965108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 7 </a:t>
            </a:r>
            <a:r>
              <a:rPr lang="en-US" sz="2800" dirty="0" err="1" smtClean="0"/>
              <a:t>giờ</a:t>
            </a:r>
            <a:r>
              <a:rPr lang="en-US" sz="2800" dirty="0" smtClean="0"/>
              <a:t> 15 </a:t>
            </a:r>
            <a:r>
              <a:rPr lang="en-US" sz="2800" dirty="0" err="1" smtClean="0"/>
              <a:t>phút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40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100000">
                                      <p:cBhvr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05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1" grpId="0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614193"/>
            <a:ext cx="10414938" cy="712694"/>
            <a:chOff x="1183342" y="1369567"/>
            <a:chExt cx="10414938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chỉ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96036" y="1656574"/>
            <a:ext cx="8347261" cy="4787768"/>
            <a:chOff x="1896036" y="1525948"/>
            <a:chExt cx="8347261" cy="47877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3983" t="23698" r="24085" b="13120"/>
            <a:stretch/>
          </p:blipFill>
          <p:spPr>
            <a:xfrm>
              <a:off x="1896036" y="1525948"/>
              <a:ext cx="8347261" cy="478776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52876" y="1571626"/>
              <a:ext cx="2457450" cy="495300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0" h="495300">
                  <a:moveTo>
                    <a:pt x="0" y="0"/>
                  </a:moveTo>
                  <a:lnTo>
                    <a:pt x="2457450" y="57150"/>
                  </a:lnTo>
                  <a:cubicBezTo>
                    <a:pt x="2114550" y="142875"/>
                    <a:pt x="1933575" y="295275"/>
                    <a:pt x="1790700" y="495300"/>
                  </a:cubicBezTo>
                  <a:lnTo>
                    <a:pt x="542925" y="476250"/>
                  </a:lnTo>
                  <a:cubicBezTo>
                    <a:pt x="428625" y="288925"/>
                    <a:pt x="180975" y="15875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6619875" y="1539080"/>
              <a:ext cx="1153958" cy="604045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1832541"/>
                <a:gd name="connsiteY0" fmla="*/ 0 h 495300"/>
                <a:gd name="connsiteX1" fmla="*/ 1797731 w 1832541"/>
                <a:gd name="connsiteY1" fmla="*/ 57150 h 495300"/>
                <a:gd name="connsiteX2" fmla="*/ 1790700 w 1832541"/>
                <a:gd name="connsiteY2" fmla="*/ 495300 h 495300"/>
                <a:gd name="connsiteX3" fmla="*/ 542925 w 1832541"/>
                <a:gd name="connsiteY3" fmla="*/ 476250 h 495300"/>
                <a:gd name="connsiteX4" fmla="*/ 0 w 1832541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542925 w 1849694"/>
                <a:gd name="connsiteY3" fmla="*/ 476250 h 495300"/>
                <a:gd name="connsiteX4" fmla="*/ 0 w 1849694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839798 w 1849694"/>
                <a:gd name="connsiteY3" fmla="*/ 447675 h 495300"/>
                <a:gd name="connsiteX4" fmla="*/ 0 w 1849694"/>
                <a:gd name="connsiteY4" fmla="*/ 0 h 495300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1021221 w 1998131"/>
                <a:gd name="connsiteY3" fmla="*/ 390525 h 438150"/>
                <a:gd name="connsiteX4" fmla="*/ 0 w 1998131"/>
                <a:gd name="connsiteY4" fmla="*/ 73384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131" h="438150">
                  <a:moveTo>
                    <a:pt x="0" y="73384"/>
                  </a:moveTo>
                  <a:lnTo>
                    <a:pt x="1946168" y="0"/>
                  </a:lnTo>
                  <a:cubicBezTo>
                    <a:pt x="1916636" y="285750"/>
                    <a:pt x="2082012" y="238125"/>
                    <a:pt x="1939137" y="438150"/>
                  </a:cubicBezTo>
                  <a:lnTo>
                    <a:pt x="1021221" y="390525"/>
                  </a:lnTo>
                  <a:cubicBezTo>
                    <a:pt x="906921" y="203200"/>
                    <a:pt x="510834" y="155196"/>
                    <a:pt x="0" y="7338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12825" y="1331004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2784" y="1331004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6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5692" y="4050458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11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5128" y="4050458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12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1440" r="8119" b="45979"/>
          <a:stretch/>
        </p:blipFill>
        <p:spPr bwMode="auto">
          <a:xfrm>
            <a:off x="2814066" y="1364985"/>
            <a:ext cx="6199305" cy="47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69042" y="550693"/>
            <a:ext cx="10414938" cy="712694"/>
            <a:chOff x="1183342" y="1369567"/>
            <a:chExt cx="10414938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a)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nghỉ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cuối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tuần</a:t>
              </a:r>
              <a:r>
                <a:rPr lang="en-US" sz="2800" dirty="0" smtClean="0"/>
                <a:t> Nam </a:t>
              </a:r>
              <a:r>
                <a:rPr lang="en-US" sz="2800" dirty="0" err="1" smtClean="0"/>
                <a:t>làm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gì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676836" y="1841500"/>
            <a:ext cx="2209800" cy="990600"/>
          </a:xfrm>
          <a:prstGeom prst="roundRect">
            <a:avLst/>
          </a:prstGeom>
          <a:solidFill>
            <a:srgbClr val="C6EAFA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10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</a:rPr>
              <a:t>hơi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đồ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chơi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6836" y="3219713"/>
            <a:ext cx="2209800" cy="990600"/>
          </a:xfrm>
          <a:prstGeom prst="roundRect">
            <a:avLst/>
          </a:prstGeom>
          <a:solidFill>
            <a:srgbClr val="E9DBEC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đạp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6836" y="4597926"/>
            <a:ext cx="2209800" cy="990600"/>
          </a:xfrm>
          <a:prstGeom prst="roundRect">
            <a:avLst/>
          </a:prstGeom>
          <a:solidFill>
            <a:srgbClr val="F8D7E8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7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bài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02700" y="1841500"/>
            <a:ext cx="2209800" cy="990600"/>
          </a:xfrm>
          <a:prstGeom prst="roundRect">
            <a:avLst/>
          </a:prstGeom>
          <a:solidFill>
            <a:srgbClr val="FBDCD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11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trưa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02700" y="3219713"/>
            <a:ext cx="2209800" cy="990600"/>
          </a:xfrm>
          <a:prstGeom prst="roundRect">
            <a:avLst/>
          </a:prstGeom>
          <a:solidFill>
            <a:srgbClr val="FFFAC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rau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02700" y="4597926"/>
            <a:ext cx="2209800" cy="990600"/>
          </a:xfrm>
          <a:prstGeom prst="roundRect">
            <a:avLst/>
          </a:prstGeom>
          <a:solidFill>
            <a:srgbClr val="E8F2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9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đi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ngủ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9042" y="550693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lớp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pic>
        <p:nvPicPr>
          <p:cNvPr id="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64442" r="11496" b="14226"/>
          <a:stretch/>
        </p:blipFill>
        <p:spPr bwMode="auto">
          <a:xfrm>
            <a:off x="1628589" y="1741714"/>
            <a:ext cx="8416005" cy="341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3504" y="5280233"/>
            <a:ext cx="1014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bắt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2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chiều</a:t>
            </a:r>
            <a:r>
              <a:rPr lang="en-US" sz="2800" dirty="0" smtClean="0"/>
              <a:t>.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muộn</a:t>
            </a:r>
            <a:r>
              <a:rPr lang="en-US" sz="2800" dirty="0"/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51349" y="1781175"/>
            <a:ext cx="2801257" cy="3333296"/>
          </a:xfrm>
          <a:prstGeom prst="roundRect">
            <a:avLst>
              <a:gd name="adj" fmla="val 10101"/>
            </a:avLst>
          </a:prstGeom>
          <a:noFill/>
          <a:ln w="571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0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5" t="37395" r="9509" b="43997"/>
          <a:stretch/>
        </p:blipFill>
        <p:spPr bwMode="auto">
          <a:xfrm>
            <a:off x="1643269" y="1590261"/>
            <a:ext cx="7998634" cy="44792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69042" y="550693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tháng</a:t>
              </a:r>
              <a:r>
                <a:rPr lang="en-US" sz="2800" dirty="0" smtClean="0"/>
                <a:t> 5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53498"/>
              </p:ext>
            </p:extLst>
          </p:nvPr>
        </p:nvGraphicFramePr>
        <p:xfrm>
          <a:off x="3165375" y="2080592"/>
          <a:ext cx="6122508" cy="3877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644">
                  <a:extLst>
                    <a:ext uri="{9D8B030D-6E8A-4147-A177-3AD203B41FA5}">
                      <a16:colId xmlns:a16="http://schemas.microsoft.com/office/drawing/2014/main" xmlns="" val="274537390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xmlns="" val="484017830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xmlns="" val="1092291372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xmlns="" val="3960849886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xmlns="" val="360845237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xmlns="" val="880744691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xmlns="" val="1301124571"/>
                    </a:ext>
                  </a:extLst>
                </a:gridCol>
              </a:tblGrid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r>
                        <a:rPr lang="en-US" b="1" baseline="0" dirty="0" smtClean="0"/>
                        <a:t>HAI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r>
                        <a:rPr lang="en-US" b="1" baseline="0" dirty="0" smtClean="0"/>
                        <a:t>BA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</a:p>
                    <a:p>
                      <a:pPr algn="ctr"/>
                      <a:r>
                        <a:rPr lang="en-US" b="1" dirty="0" smtClean="0"/>
                        <a:t>TƯ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</a:p>
                    <a:p>
                      <a:pPr algn="ctr"/>
                      <a:r>
                        <a:rPr lang="en-US" b="1" dirty="0" smtClean="0"/>
                        <a:t>NĂM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</a:p>
                    <a:p>
                      <a:pPr algn="ctr"/>
                      <a:r>
                        <a:rPr lang="en-US" b="1" dirty="0" smtClean="0"/>
                        <a:t>SÁU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</a:p>
                    <a:p>
                      <a:pPr algn="ctr"/>
                      <a:r>
                        <a:rPr lang="en-US" b="1" dirty="0" smtClean="0"/>
                        <a:t>BẢY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CHỦ</a:t>
                      </a:r>
                      <a:r>
                        <a:rPr lang="en-US" b="1" baseline="0" dirty="0" smtClean="0"/>
                        <a:t> NHẬT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851566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537148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53738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66022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96450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29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098184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09434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670668" y="1969087"/>
            <a:ext cx="1494707" cy="1159322"/>
          </a:xfrm>
          <a:prstGeom prst="rect">
            <a:avLst/>
          </a:prstGeom>
          <a:solidFill>
            <a:srgbClr val="88D5E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THÁNG NĂM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0668" y="2970359"/>
            <a:ext cx="1494707" cy="1159322"/>
          </a:xfrm>
          <a:prstGeom prst="rect">
            <a:avLst/>
          </a:prstGeom>
          <a:solidFill>
            <a:srgbClr val="88D5E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90052" y="309788"/>
            <a:ext cx="6274123" cy="6132116"/>
            <a:chOff x="4890052" y="309788"/>
            <a:chExt cx="6274123" cy="6132116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4" t="62127" r="42361" b="184"/>
            <a:stretch/>
          </p:blipFill>
          <p:spPr bwMode="auto">
            <a:xfrm>
              <a:off x="5102087" y="309788"/>
              <a:ext cx="5820057" cy="613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890052" y="309788"/>
              <a:ext cx="980661" cy="445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83514" y="309788"/>
              <a:ext cx="980661" cy="3334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26267" y="5184776"/>
              <a:ext cx="537907" cy="1257128"/>
            </a:xfrm>
            <a:custGeom>
              <a:avLst/>
              <a:gdLst>
                <a:gd name="connsiteX0" fmla="*/ 0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0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3031 w 506506"/>
                <a:gd name="connsiteY0" fmla="*/ 0 h 1257128"/>
                <a:gd name="connsiteX1" fmla="*/ 506506 w 506506"/>
                <a:gd name="connsiteY1" fmla="*/ 0 h 1257128"/>
                <a:gd name="connsiteX2" fmla="*/ 506506 w 506506"/>
                <a:gd name="connsiteY2" fmla="*/ 1257128 h 1257128"/>
                <a:gd name="connsiteX3" fmla="*/ 806 w 506506"/>
                <a:gd name="connsiteY3" fmla="*/ 1257128 h 1257128"/>
                <a:gd name="connsiteX4" fmla="*/ 23031 w 506506"/>
                <a:gd name="connsiteY4" fmla="*/ 0 h 1257128"/>
                <a:gd name="connsiteX0" fmla="*/ 47406 w 530881"/>
                <a:gd name="connsiteY0" fmla="*/ 0 h 1257128"/>
                <a:gd name="connsiteX1" fmla="*/ 530881 w 530881"/>
                <a:gd name="connsiteY1" fmla="*/ 0 h 1257128"/>
                <a:gd name="connsiteX2" fmla="*/ 530881 w 530881"/>
                <a:gd name="connsiteY2" fmla="*/ 1257128 h 1257128"/>
                <a:gd name="connsiteX3" fmla="*/ 25181 w 530881"/>
                <a:gd name="connsiteY3" fmla="*/ 1257128 h 1257128"/>
                <a:gd name="connsiteX4" fmla="*/ 47406 w 530881"/>
                <a:gd name="connsiteY4" fmla="*/ 0 h 1257128"/>
                <a:gd name="connsiteX0" fmla="*/ 50215 w 533690"/>
                <a:gd name="connsiteY0" fmla="*/ 0 h 1257128"/>
                <a:gd name="connsiteX1" fmla="*/ 533690 w 533690"/>
                <a:gd name="connsiteY1" fmla="*/ 0 h 1257128"/>
                <a:gd name="connsiteX2" fmla="*/ 533690 w 533690"/>
                <a:gd name="connsiteY2" fmla="*/ 1257128 h 1257128"/>
                <a:gd name="connsiteX3" fmla="*/ 27990 w 533690"/>
                <a:gd name="connsiteY3" fmla="*/ 1257128 h 1257128"/>
                <a:gd name="connsiteX4" fmla="*/ 50215 w 533690"/>
                <a:gd name="connsiteY4" fmla="*/ 0 h 1257128"/>
                <a:gd name="connsiteX0" fmla="*/ 54432 w 537907"/>
                <a:gd name="connsiteY0" fmla="*/ 0 h 1257128"/>
                <a:gd name="connsiteX1" fmla="*/ 537907 w 537907"/>
                <a:gd name="connsiteY1" fmla="*/ 0 h 1257128"/>
                <a:gd name="connsiteX2" fmla="*/ 537907 w 537907"/>
                <a:gd name="connsiteY2" fmla="*/ 1257128 h 1257128"/>
                <a:gd name="connsiteX3" fmla="*/ 32207 w 537907"/>
                <a:gd name="connsiteY3" fmla="*/ 1257128 h 1257128"/>
                <a:gd name="connsiteX4" fmla="*/ 54432 w 537907"/>
                <a:gd name="connsiteY4" fmla="*/ 0 h 125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907" h="1257128">
                  <a:moveTo>
                    <a:pt x="54432" y="0"/>
                  </a:moveTo>
                  <a:lnTo>
                    <a:pt x="537907" y="0"/>
                  </a:lnTo>
                  <a:lnTo>
                    <a:pt x="537907" y="1257128"/>
                  </a:lnTo>
                  <a:lnTo>
                    <a:pt x="32207" y="1257128"/>
                  </a:lnTo>
                  <a:cubicBezTo>
                    <a:pt x="-33410" y="949210"/>
                    <a:pt x="15274" y="422218"/>
                    <a:pt x="544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0052" y="5319713"/>
              <a:ext cx="774148" cy="1122191"/>
            </a:xfrm>
            <a:custGeom>
              <a:avLst/>
              <a:gdLst>
                <a:gd name="connsiteX0" fmla="*/ 0 w 774148"/>
                <a:gd name="connsiteY0" fmla="*/ 0 h 1122191"/>
                <a:gd name="connsiteX1" fmla="*/ 774148 w 774148"/>
                <a:gd name="connsiteY1" fmla="*/ 0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83623 w 774148"/>
                <a:gd name="connsiteY1" fmla="*/ 128587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48" h="1122191">
                  <a:moveTo>
                    <a:pt x="0" y="0"/>
                  </a:moveTo>
                  <a:lnTo>
                    <a:pt x="393148" y="19049"/>
                  </a:lnTo>
                  <a:cubicBezTo>
                    <a:pt x="486810" y="410576"/>
                    <a:pt x="570949" y="768765"/>
                    <a:pt x="774148" y="1122191"/>
                  </a:cubicBezTo>
                  <a:lnTo>
                    <a:pt x="0" y="1122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89286" y="1307575"/>
            <a:ext cx="50269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thiếu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lịch</a:t>
            </a:r>
            <a:r>
              <a:rPr lang="en-US" sz="24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Xem</a:t>
            </a:r>
            <a:r>
              <a:rPr lang="en-US" sz="2400" dirty="0" smtClean="0"/>
              <a:t>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lịch</a:t>
            </a:r>
            <a:r>
              <a:rPr lang="en-US" sz="2400" dirty="0" smtClean="0"/>
              <a:t> </a:t>
            </a:r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hỏi</a:t>
            </a:r>
            <a:r>
              <a:rPr lang="en-US" sz="24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</a:rPr>
              <a:t>Ngày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Quốc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tế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Thiếu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nhi</a:t>
            </a:r>
            <a:r>
              <a:rPr lang="en-US" sz="2400" dirty="0" smtClean="0">
                <a:solidFill>
                  <a:srgbClr val="0070C0"/>
                </a:solidFill>
              </a:rPr>
              <a:t> 1 </a:t>
            </a:r>
            <a:r>
              <a:rPr lang="en-US" sz="2400" dirty="0" err="1" smtClean="0">
                <a:solidFill>
                  <a:srgbClr val="0070C0"/>
                </a:solidFill>
              </a:rPr>
              <a:t>tháng</a:t>
            </a:r>
            <a:r>
              <a:rPr lang="en-US" sz="2400" dirty="0" smtClean="0">
                <a:solidFill>
                  <a:srgbClr val="0070C0"/>
                </a:solidFill>
              </a:rPr>
              <a:t> 6 </a:t>
            </a:r>
            <a:r>
              <a:rPr lang="en-US" sz="2400" dirty="0" err="1" smtClean="0">
                <a:solidFill>
                  <a:srgbClr val="0070C0"/>
                </a:solidFill>
              </a:rPr>
              <a:t>là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thứ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mấy</a:t>
            </a:r>
            <a:r>
              <a:rPr lang="en-US" sz="2400" dirty="0" smtClean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-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hôm</a:t>
            </a:r>
            <a:r>
              <a:rPr lang="en-US" sz="2400" dirty="0" smtClean="0"/>
              <a:t> nay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/>
              <a:t>N</a:t>
            </a:r>
            <a:r>
              <a:rPr lang="en-US" sz="2400" dirty="0" err="1" smtClean="0"/>
              <a:t>ăm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16 </a:t>
            </a:r>
            <a:r>
              <a:rPr lang="en-US" sz="2400" dirty="0" err="1" smtClean="0"/>
              <a:t>tháng</a:t>
            </a:r>
            <a:r>
              <a:rPr lang="en-US" sz="2400" dirty="0" smtClean="0"/>
              <a:t> 6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tuần</a:t>
            </a:r>
            <a:r>
              <a:rPr lang="en-US" sz="2400" dirty="0" smtClean="0"/>
              <a:t> </a:t>
            </a:r>
            <a:r>
              <a:rPr lang="en-US" sz="2400" dirty="0" err="1" smtClean="0"/>
              <a:t>trước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,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tuần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790747" y="550693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7275443" y="157700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309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5474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7544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28645" y="252950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18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45600" y="298670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26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56393" y="1577009"/>
            <a:ext cx="363607" cy="33130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40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01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39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21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5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07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83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60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304</Words>
  <Application>Microsoft Office PowerPoint</Application>
  <PresentationFormat>Custom</PresentationFormat>
  <Paragraphs>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56</cp:revision>
  <dcterms:created xsi:type="dcterms:W3CDTF">2021-06-02T01:34:28Z</dcterms:created>
  <dcterms:modified xsi:type="dcterms:W3CDTF">2022-12-21T03:10:40Z</dcterms:modified>
</cp:coreProperties>
</file>