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9" r:id="rId5"/>
    <p:sldId id="290" r:id="rId6"/>
    <p:sldId id="291" r:id="rId7"/>
    <p:sldId id="292" r:id="rId8"/>
    <p:sldId id="293" r:id="rId9"/>
    <p:sldId id="294" r:id="rId10"/>
    <p:sldId id="296" r:id="rId11"/>
    <p:sldId id="295" r:id="rId12"/>
    <p:sldId id="297" r:id="rId13"/>
    <p:sldId id="298" r:id="rId14"/>
    <p:sldId id="299" r:id="rId15"/>
    <p:sldId id="302" r:id="rId16"/>
    <p:sldId id="300" r:id="rId17"/>
    <p:sldId id="301" r:id="rId18"/>
    <p:sldId id="303"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p:scale>
          <a:sx n="66" d="100"/>
          <a:sy n="66" d="100"/>
        </p:scale>
        <p:origin x="-2064" y="-1206"/>
      </p:cViewPr>
      <p:guideLst>
        <p:guide orient="horz" pos="2160"/>
        <p:guide pos="3840"/>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xmlns=""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xmlns=""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xmlns=""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xmlns=""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xmlns=""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xmlns=""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xmlns=""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xmlns=""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xmlns=""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xmlns=""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xmlns=""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xmlns="" val="3824061973"/>
                    </a:ext>
                  </a:extLst>
                </a:gridCol>
                <a:gridCol w="831602">
                  <a:extLst>
                    <a:ext uri="{9D8B030D-6E8A-4147-A177-3AD203B41FA5}">
                      <a16:colId xmlns:a16="http://schemas.microsoft.com/office/drawing/2014/main" xmlns="" val="1889727206"/>
                    </a:ext>
                  </a:extLst>
                </a:gridCol>
                <a:gridCol w="820273">
                  <a:extLst>
                    <a:ext uri="{9D8B030D-6E8A-4147-A177-3AD203B41FA5}">
                      <a16:colId xmlns:a16="http://schemas.microsoft.com/office/drawing/2014/main" xmlns="" val="473288683"/>
                    </a:ext>
                  </a:extLst>
                </a:gridCol>
                <a:gridCol w="853983">
                  <a:extLst>
                    <a:ext uri="{9D8B030D-6E8A-4147-A177-3AD203B41FA5}">
                      <a16:colId xmlns:a16="http://schemas.microsoft.com/office/drawing/2014/main" xmlns="" val="2275450563"/>
                    </a:ext>
                  </a:extLst>
                </a:gridCol>
                <a:gridCol w="857151">
                  <a:extLst>
                    <a:ext uri="{9D8B030D-6E8A-4147-A177-3AD203B41FA5}">
                      <a16:colId xmlns:a16="http://schemas.microsoft.com/office/drawing/2014/main" xmlns="" val="678154345"/>
                    </a:ext>
                  </a:extLst>
                </a:gridCol>
                <a:gridCol w="857151">
                  <a:extLst>
                    <a:ext uri="{9D8B030D-6E8A-4147-A177-3AD203B41FA5}">
                      <a16:colId xmlns:a16="http://schemas.microsoft.com/office/drawing/2014/main" xmlns=""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xmlns=""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xmlns="" val="1625636457"/>
                  </a:ext>
                </a:extLst>
              </a:tr>
            </a:tbl>
          </a:graphicData>
        </a:graphic>
      </p:graphicFrame>
      <p:sp>
        <p:nvSpPr>
          <p:cNvPr id="13" name="Rectangle 12">
            <a:extLst>
              <a:ext uri="{FF2B5EF4-FFF2-40B4-BE49-F238E27FC236}">
                <a16:creationId xmlns:a16="http://schemas.microsoft.com/office/drawing/2014/main" xmlns=""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xmlns=""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xmlns=""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xmlns=""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xmlns=""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xmlns=""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xmlns=""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xmlns=""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xmlns=""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xmlns=""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xmlns=""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xmlns=""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xmlns=""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xmlns=""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xmlns=""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xmlns=""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xmlns=""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xmlns=""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xmlns=""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xmlns=""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xmlns=""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xmlns=""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xmlns=""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xmlns=""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xmlns=""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xmlns=""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xmlns=""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xmlns=""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xmlns=""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xmlns=""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xmlns=""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xmlns=""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xmlns=""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xmlns=""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xmlns=""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xmlns=""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xmlns=""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xmlns=""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xmlns=""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xmlns=""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xmlns=""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xmlns=""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xmlns=""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xmlns=""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xmlns=""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xmlns=""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xmlns=""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xmlns=""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xmlns=""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xmlns=""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xmlns=""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xmlns=""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xmlns=""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xmlns=""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xmlns=""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xmlns=""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46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xmlns=""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xmlns=""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xmlns=""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xmlns=""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xmlns=""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xmlns=""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xmlns=""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xmlns="" id="{13004981-9BA5-4816-BA7D-CAE71EC250EE}"/>
                </a:ext>
              </a:extLst>
            </p:cNvPr>
            <p:cNvSpPr/>
            <p:nvPr/>
          </p:nvSpPr>
          <p:spPr>
            <a:xfrm>
              <a:off x="5212654" y="2928557"/>
              <a:ext cx="585418" cy="523220"/>
            </a:xfrm>
            <a:prstGeom prst="rect">
              <a:avLst/>
            </a:prstGeom>
          </p:spPr>
          <p:txBody>
            <a:bodyPr wrap="none">
              <a:spAutoFit/>
            </a:bodyPr>
            <a:lstStyle/>
            <a:p>
              <a:pPr algn="ctr"/>
              <a:r>
                <a:rPr lang="en-US" sz="2800" b="1" dirty="0" smtClean="0">
                  <a:solidFill>
                    <a:srgbClr val="FF0000"/>
                  </a:solidFill>
                </a:rPr>
                <a:t>26</a:t>
              </a:r>
              <a:endParaRPr lang="vi-VN" sz="2800" b="1" dirty="0">
                <a:solidFill>
                  <a:srgbClr val="FF0000"/>
                </a:solidFill>
              </a:endParaRPr>
            </a:p>
          </p:txBody>
        </p:sp>
      </p:grpSp>
      <p:grpSp>
        <p:nvGrpSpPr>
          <p:cNvPr id="21" name="Group 20">
            <a:extLst>
              <a:ext uri="{FF2B5EF4-FFF2-40B4-BE49-F238E27FC236}">
                <a16:creationId xmlns:a16="http://schemas.microsoft.com/office/drawing/2014/main" xmlns=""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xmlns=""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xmlns=""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xmlns=""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xmlns=""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xmlns=""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xmlns=""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xmlns=""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xmlns=""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xmlns=""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xmlns=""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xmlns=""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xmlns=""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xmlns=""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xmlns=""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xmlns=""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xmlns=""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xmlns=""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xmlns="" val="3921487776"/>
                    </a:ext>
                  </a:extLst>
                </a:gridCol>
                <a:gridCol w="805543">
                  <a:extLst>
                    <a:ext uri="{9D8B030D-6E8A-4147-A177-3AD203B41FA5}">
                      <a16:colId xmlns:a16="http://schemas.microsoft.com/office/drawing/2014/main" xmlns="" val="1970600277"/>
                    </a:ext>
                  </a:extLst>
                </a:gridCol>
                <a:gridCol w="805543">
                  <a:extLst>
                    <a:ext uri="{9D8B030D-6E8A-4147-A177-3AD203B41FA5}">
                      <a16:colId xmlns:a16="http://schemas.microsoft.com/office/drawing/2014/main" xmlns="" val="2862837046"/>
                    </a:ext>
                  </a:extLst>
                </a:gridCol>
                <a:gridCol w="805543">
                  <a:extLst>
                    <a:ext uri="{9D8B030D-6E8A-4147-A177-3AD203B41FA5}">
                      <a16:colId xmlns:a16="http://schemas.microsoft.com/office/drawing/2014/main" xmlns="" val="2415953353"/>
                    </a:ext>
                  </a:extLst>
                </a:gridCol>
                <a:gridCol w="805543">
                  <a:extLst>
                    <a:ext uri="{9D8B030D-6E8A-4147-A177-3AD203B41FA5}">
                      <a16:colId xmlns:a16="http://schemas.microsoft.com/office/drawing/2014/main" xmlns="" val="2873707317"/>
                    </a:ext>
                  </a:extLst>
                </a:gridCol>
                <a:gridCol w="805543">
                  <a:extLst>
                    <a:ext uri="{9D8B030D-6E8A-4147-A177-3AD203B41FA5}">
                      <a16:colId xmlns:a16="http://schemas.microsoft.com/office/drawing/2014/main" xmlns="" val="3693648948"/>
                    </a:ext>
                  </a:extLst>
                </a:gridCol>
                <a:gridCol w="805543">
                  <a:extLst>
                    <a:ext uri="{9D8B030D-6E8A-4147-A177-3AD203B41FA5}">
                      <a16:colId xmlns:a16="http://schemas.microsoft.com/office/drawing/2014/main" xmlns=""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2078924505"/>
                  </a:ext>
                </a:extLst>
              </a:tr>
            </a:tbl>
          </a:graphicData>
        </a:graphic>
      </p:graphicFrame>
      <p:sp>
        <p:nvSpPr>
          <p:cNvPr id="8" name="TextBox 7">
            <a:extLst>
              <a:ext uri="{FF2B5EF4-FFF2-40B4-BE49-F238E27FC236}">
                <a16:creationId xmlns:a16="http://schemas.microsoft.com/office/drawing/2014/main" xmlns=""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xmlns=""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xmlns=""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xmlns=""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xmlns=""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xmlns=""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xmlns=""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xmlns=""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xmlns=""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xmlns=""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xmlns=""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a16="http://schemas.microsoft.com/office/drawing/2014/main" xmlns=""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xmlns=""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xmlns=""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xmlns=""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xmlns=""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xmlns=""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xmlns=""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xmlns=""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xmlns=""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xmlns=""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xmlns=""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xmlns=""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xmlns=""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xmlns=""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xmlns=""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xmlns=""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xmlns=""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xmlns=""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xmlns=""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xmlns=""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xmlns=""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xmlns=""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xmlns=""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xmlns=""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1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xmlns=""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xmlns=""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a16="http://schemas.microsoft.com/office/drawing/2014/main" xmlns=""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xmlns=""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xmlns=""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xmlns=""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xmlns=""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xmlns=""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xmlns=""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xmlns=""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xmlns=""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xmlns=""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xmlns=""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xmlns=""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xmlns=""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xmlns=""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xmlns=""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xmlns=""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xmlns=""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xmlns=""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xmlns=""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xmlns=""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xmlns=""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xmlns=""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xmlns=""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xmlns=""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xmlns=""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xmlns=""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xmlns=""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xmlns=""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xmlns=""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xmlns=""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a16="http://schemas.microsoft.com/office/drawing/2014/main" xmlns=""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xmlns=""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xmlns=""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a16="http://schemas.microsoft.com/office/drawing/2014/main" xmlns=""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xmlns=""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a16="http://schemas.microsoft.com/office/drawing/2014/main" xmlns=""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a16="http://schemas.microsoft.com/office/drawing/2014/main" xmlns=""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xmlns=""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a16="http://schemas.microsoft.com/office/drawing/2014/main" xmlns=""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a16="http://schemas.microsoft.com/office/drawing/2014/main" xmlns=""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xmlns=""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a16="http://schemas.microsoft.com/office/drawing/2014/main" xmlns=""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a16="http://schemas.microsoft.com/office/drawing/2014/main" xmlns=""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xmlns=""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a16="http://schemas.microsoft.com/office/drawing/2014/main" xmlns=""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a16="http://schemas.microsoft.com/office/drawing/2014/main" xmlns=""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xmlns=""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a16="http://schemas.microsoft.com/office/drawing/2014/main" xmlns=""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xmlns=""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xmlns=""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xmlns="" id="{5C7209EE-6708-4828-8226-6A008C179F58}"/>
              </a:ext>
            </a:extLst>
          </p:cNvPr>
          <p:cNvPicPr>
            <a:picLocks noChangeAspect="1"/>
          </p:cNvPicPr>
          <p:nvPr/>
        </p:nvPicPr>
        <p:blipFill>
          <a:blip r:embed="rId7">
            <a:clrChange>
              <a:clrFrom>
                <a:srgbClr val="FEFFFF"/>
              </a:clrFrom>
              <a:clrTo>
                <a:srgbClr val="FE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a16="http://schemas.microsoft.com/office/drawing/2014/main" xmlns=""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xmlns=""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xmlns=""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xmlns=""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90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xmlns=""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xmlns=""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xmlns=""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xmlns=""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xmlns=""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xmlns=""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xmlns=""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xmlns=""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xmlns=""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xmlns="" val="3824061973"/>
                    </a:ext>
                  </a:extLst>
                </a:gridCol>
                <a:gridCol w="656535">
                  <a:extLst>
                    <a:ext uri="{9D8B030D-6E8A-4147-A177-3AD203B41FA5}">
                      <a16:colId xmlns:a16="http://schemas.microsoft.com/office/drawing/2014/main" xmlns="" val="1889727206"/>
                    </a:ext>
                  </a:extLst>
                </a:gridCol>
                <a:gridCol w="647591">
                  <a:extLst>
                    <a:ext uri="{9D8B030D-6E8A-4147-A177-3AD203B41FA5}">
                      <a16:colId xmlns:a16="http://schemas.microsoft.com/office/drawing/2014/main" xmlns="" val="473288683"/>
                    </a:ext>
                  </a:extLst>
                </a:gridCol>
                <a:gridCol w="674204">
                  <a:extLst>
                    <a:ext uri="{9D8B030D-6E8A-4147-A177-3AD203B41FA5}">
                      <a16:colId xmlns:a16="http://schemas.microsoft.com/office/drawing/2014/main" xmlns="" val="2275450563"/>
                    </a:ext>
                  </a:extLst>
                </a:gridCol>
                <a:gridCol w="676705">
                  <a:extLst>
                    <a:ext uri="{9D8B030D-6E8A-4147-A177-3AD203B41FA5}">
                      <a16:colId xmlns:a16="http://schemas.microsoft.com/office/drawing/2014/main" xmlns=""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xmlns=""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xmlns="" val="1625636457"/>
                  </a:ext>
                </a:extLst>
              </a:tr>
            </a:tbl>
          </a:graphicData>
        </a:graphic>
      </p:graphicFrame>
      <p:sp>
        <p:nvSpPr>
          <p:cNvPr id="8" name="Rectangle 7">
            <a:extLst>
              <a:ext uri="{FF2B5EF4-FFF2-40B4-BE49-F238E27FC236}">
                <a16:creationId xmlns:a16="http://schemas.microsoft.com/office/drawing/2014/main" xmlns=""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xmlns=""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xmlns=""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xmlns=""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xmlns=""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xmlns=""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xmlns=""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xmlns=""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xmlns=""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xmlns=""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xmlns=""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xmlns=""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xmlns=""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xmlns=""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xmlns=""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xmlns=""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xmlns=""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xmlns=""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xmlns=""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xmlns=""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xmlns=""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xmlns=""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xmlns=""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xmlns=""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xmlns=""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xmlns=""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xmlns=""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xmlns=""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xmlns=""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xmlns=""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xmlns=""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xmlns=""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xmlns=""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xmlns=""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23" name="Rectangle 22">
            <a:extLst>
              <a:ext uri="{FF2B5EF4-FFF2-40B4-BE49-F238E27FC236}">
                <a16:creationId xmlns:a16="http://schemas.microsoft.com/office/drawing/2014/main" xmlns=""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xmlns=""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xmlns=""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xmlns=""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xmlns=""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xmlns=""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xmlns=""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xmlns=""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xmlns=""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xmlns=""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xmlns=""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xmlns=""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xmlns=""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xmlns=""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xmlns=""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xmlns=""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xmlns=""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xmlns=""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xmlns=""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xmlns=""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728</Words>
  <Application>Microsoft Office PowerPoint</Application>
  <PresentationFormat>Custom</PresentationFormat>
  <Paragraphs>248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User</cp:lastModifiedBy>
  <cp:revision>105</cp:revision>
  <dcterms:created xsi:type="dcterms:W3CDTF">2021-06-02T01:34:28Z</dcterms:created>
  <dcterms:modified xsi:type="dcterms:W3CDTF">2022-12-30T03:08:50Z</dcterms:modified>
</cp:coreProperties>
</file>