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4" r:id="rId7"/>
    <p:sldId id="290" r:id="rId8"/>
    <p:sldId id="289" r:id="rId9"/>
    <p:sldId id="291" r:id="rId10"/>
    <p:sldId id="295" r:id="rId11"/>
    <p:sldId id="29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xmlns="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xmlns="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xmlns="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xmlns="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xmlns="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xmlns="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xmlns="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xmlns="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xmlns="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455</Words>
  <Application>Microsoft Office PowerPoint</Application>
  <PresentationFormat>Custom</PresentationFormat>
  <Paragraphs>179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160</cp:revision>
  <dcterms:created xsi:type="dcterms:W3CDTF">2021-06-02T01:34:28Z</dcterms:created>
  <dcterms:modified xsi:type="dcterms:W3CDTF">2023-02-07T02:47:49Z</dcterms:modified>
</cp:coreProperties>
</file>