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6" r:id="rId4"/>
    <p:sldId id="284" r:id="rId5"/>
    <p:sldId id="297" r:id="rId6"/>
    <p:sldId id="299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95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432362"/>
            <a:chOff x="1183343" y="1464304"/>
            <a:chExt cx="7323898" cy="143236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241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104</cp:revision>
  <dcterms:created xsi:type="dcterms:W3CDTF">2021-06-02T01:34:28Z</dcterms:created>
  <dcterms:modified xsi:type="dcterms:W3CDTF">2023-04-24T02:09:50Z</dcterms:modified>
</cp:coreProperties>
</file>