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291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69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 + 55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 + 49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 + 53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55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346788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544118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 – 18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 – 26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 – 84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18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31776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387573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51509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611407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8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10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C285AB-E4BA-4EC1-B880-3983171707CA}"/>
              </a:ext>
            </a:extLst>
          </p:cNvPr>
          <p:cNvSpPr txBox="1"/>
          <p:nvPr/>
        </p:nvSpPr>
        <p:spPr>
          <a:xfrm>
            <a:off x="1294092" y="605281"/>
            <a:ext cx="980584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ACEF72-FE48-4E00-BE3E-9718DFA2BB5C}"/>
              </a:ext>
            </a:extLst>
          </p:cNvPr>
          <p:cNvGrpSpPr/>
          <p:nvPr/>
        </p:nvGrpSpPr>
        <p:grpSpPr>
          <a:xfrm>
            <a:off x="638109" y="2637057"/>
            <a:ext cx="10696666" cy="1961257"/>
            <a:chOff x="638109" y="2448371"/>
            <a:chExt cx="10696666" cy="19612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9D539821-D205-492A-A3C2-A7B76DC0C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7963" t="36268"/>
            <a:stretch/>
          </p:blipFill>
          <p:spPr>
            <a:xfrm>
              <a:off x="638109" y="2448371"/>
              <a:ext cx="10696666" cy="1961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7ADDB0E-2321-48B4-A3B1-1A538EC67788}"/>
                </a:ext>
              </a:extLst>
            </p:cNvPr>
            <p:cNvSpPr txBox="1"/>
            <p:nvPr/>
          </p:nvSpPr>
          <p:spPr>
            <a:xfrm>
              <a:off x="1075431" y="2969409"/>
              <a:ext cx="1595198" cy="584775"/>
            </a:xfrm>
            <a:prstGeom prst="rect">
              <a:avLst/>
            </a:prstGeom>
            <a:solidFill>
              <a:srgbClr val="B1ECF7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37 + 40</a:t>
              </a:r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F2566727-1024-4051-A408-4EF387AD3BE2}"/>
                </a:ext>
              </a:extLst>
            </p:cNvPr>
            <p:cNvSpPr txBox="1"/>
            <p:nvPr/>
          </p:nvSpPr>
          <p:spPr>
            <a:xfrm>
              <a:off x="3782346" y="2969408"/>
              <a:ext cx="1595198" cy="584775"/>
            </a:xfrm>
            <a:prstGeom prst="rect">
              <a:avLst/>
            </a:prstGeom>
            <a:solidFill>
              <a:srgbClr val="FECBDA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88 – 18 </a:t>
              </a:r>
              <a:endParaRPr lang="vi-VN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9569B74-3DF9-45D8-8054-09F79DFD13F2}"/>
                </a:ext>
              </a:extLst>
            </p:cNvPr>
            <p:cNvSpPr txBox="1"/>
            <p:nvPr/>
          </p:nvSpPr>
          <p:spPr>
            <a:xfrm>
              <a:off x="6656175" y="2969407"/>
              <a:ext cx="1341197" cy="584775"/>
            </a:xfrm>
            <a:prstGeom prst="rect">
              <a:avLst/>
            </a:prstGeom>
            <a:solidFill>
              <a:srgbClr val="9DED82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70 + 5</a:t>
              </a:r>
              <a:endParaRPr lang="vi-VN" sz="32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8BC3F09-CCC6-4F3F-A412-BB8999676A96}"/>
                </a:ext>
              </a:extLst>
            </p:cNvPr>
            <p:cNvSpPr txBox="1"/>
            <p:nvPr/>
          </p:nvSpPr>
          <p:spPr>
            <a:xfrm>
              <a:off x="9094573" y="2907723"/>
              <a:ext cx="1776627" cy="584775"/>
            </a:xfrm>
            <a:prstGeom prst="rect">
              <a:avLst/>
            </a:prstGeom>
            <a:solidFill>
              <a:srgbClr val="FEEA88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100 – 20 </a:t>
              </a:r>
              <a:endParaRPr lang="vi-VN" sz="32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A3AFE64-FCA5-4C61-80DC-CF296E105893}"/>
              </a:ext>
            </a:extLst>
          </p:cNvPr>
          <p:cNvSpPr txBox="1"/>
          <p:nvPr/>
        </p:nvSpPr>
        <p:spPr>
          <a:xfrm>
            <a:off x="1553070" y="221541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743C78-0AE3-4AF9-9D5C-1FF2019B1D08}"/>
              </a:ext>
            </a:extLst>
          </p:cNvPr>
          <p:cNvSpPr txBox="1"/>
          <p:nvPr/>
        </p:nvSpPr>
        <p:spPr>
          <a:xfrm>
            <a:off x="4259985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4322CE-5BBB-4AD5-83FD-3BB8B9C94DCB}"/>
              </a:ext>
            </a:extLst>
          </p:cNvPr>
          <p:cNvSpPr txBox="1"/>
          <p:nvPr/>
        </p:nvSpPr>
        <p:spPr>
          <a:xfrm>
            <a:off x="6966900" y="2214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9B36EFE-BCB0-454B-B612-24C4EF38A305}"/>
              </a:ext>
            </a:extLst>
          </p:cNvPr>
          <p:cNvSpPr txBox="1"/>
          <p:nvPr/>
        </p:nvSpPr>
        <p:spPr>
          <a:xfrm>
            <a:off x="9662926" y="221420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62D1444-AD99-4124-B5AE-3B1F5D6743AB}"/>
              </a:ext>
            </a:extLst>
          </p:cNvPr>
          <p:cNvGrpSpPr/>
          <p:nvPr/>
        </p:nvGrpSpPr>
        <p:grpSpPr>
          <a:xfrm>
            <a:off x="3782401" y="3967004"/>
            <a:ext cx="1470808" cy="1775136"/>
            <a:chOff x="3782401" y="3967004"/>
            <a:chExt cx="1470808" cy="177513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1C526D21-016B-4EA9-83D9-203B39D11112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D4305AF-666A-49F9-9733-B9BD82064BDF}"/>
                </a:ext>
              </a:extLst>
            </p:cNvPr>
            <p:cNvSpPr txBox="1"/>
            <p:nvPr/>
          </p:nvSpPr>
          <p:spPr>
            <a:xfrm>
              <a:off x="3782401" y="5218920"/>
              <a:ext cx="14708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3860EE4-854F-43F8-BA68-70B6F0ADF1D4}"/>
              </a:ext>
            </a:extLst>
          </p:cNvPr>
          <p:cNvGrpSpPr/>
          <p:nvPr/>
        </p:nvGrpSpPr>
        <p:grpSpPr>
          <a:xfrm>
            <a:off x="9247480" y="3933812"/>
            <a:ext cx="1623717" cy="1775136"/>
            <a:chOff x="3782400" y="3967004"/>
            <a:chExt cx="1623717" cy="177513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FDA6B1EF-30C3-4039-B08C-CA277093E64F}"/>
                </a:ext>
              </a:extLst>
            </p:cNvPr>
            <p:cNvCxnSpPr>
              <a:cxnSpLocks/>
            </p:cNvCxnSpPr>
            <p:nvPr/>
          </p:nvCxnSpPr>
          <p:spPr>
            <a:xfrm>
              <a:off x="4517805" y="3967004"/>
              <a:ext cx="0" cy="112728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B9D2BAF-4AC8-41DB-8C0B-8A8B10F92AE9}"/>
                </a:ext>
              </a:extLst>
            </p:cNvPr>
            <p:cNvSpPr txBox="1"/>
            <p:nvPr/>
          </p:nvSpPr>
          <p:spPr>
            <a:xfrm>
              <a:off x="3782400" y="5218920"/>
              <a:ext cx="16237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056F1C-BF0E-4B0E-9CB9-9F18957277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851" y="2597502"/>
            <a:ext cx="5500871" cy="357469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5B3464C-4A03-4F47-955A-A60FA481BED8}"/>
              </a:ext>
            </a:extLst>
          </p:cNvPr>
          <p:cNvSpPr/>
          <p:nvPr/>
        </p:nvSpPr>
        <p:spPr>
          <a:xfrm>
            <a:off x="762278" y="441841"/>
            <a:ext cx="437322" cy="48730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76B76A-AD14-45AB-A1A5-6C1018506A66}"/>
              </a:ext>
            </a:extLst>
          </p:cNvPr>
          <p:cNvSpPr txBox="1"/>
          <p:nvPr/>
        </p:nvSpPr>
        <p:spPr>
          <a:xfrm>
            <a:off x="1297744" y="178635"/>
            <a:ext cx="10131978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ngày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Nam </a:t>
            </a:r>
            <a:r>
              <a:rPr lang="en-US" sz="2600" dirty="0" err="1"/>
              <a:t>hỏi</a:t>
            </a:r>
            <a:r>
              <a:rPr lang="en-US" sz="2600" dirty="0"/>
              <a:t>: “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ơi</a:t>
            </a:r>
            <a:r>
              <a:rPr lang="en-US" sz="2600" dirty="0"/>
              <a:t>, </a:t>
            </a:r>
            <a:r>
              <a:rPr lang="en-US" sz="2600" dirty="0" err="1"/>
              <a:t>năm</a:t>
            </a:r>
            <a:r>
              <a:rPr lang="en-US" sz="2600" dirty="0"/>
              <a:t> nay </a:t>
            </a:r>
            <a:r>
              <a:rPr lang="en-US" sz="2600" dirty="0" err="1"/>
              <a:t>ông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ạ?”</a:t>
            </a:r>
          </a:p>
          <a:p>
            <a:pPr algn="just">
              <a:lnSpc>
                <a:spcPct val="150000"/>
              </a:lnSpc>
            </a:pPr>
            <a:r>
              <a:rPr lang="en-US" sz="2600" dirty="0"/>
              <a:t>-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nói</a:t>
            </a:r>
            <a:r>
              <a:rPr lang="en-US" sz="2600" dirty="0"/>
              <a:t>: “</a:t>
            </a:r>
            <a:r>
              <a:rPr lang="en-US" sz="2600" dirty="0" err="1"/>
              <a:t>Cháu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nhé</a:t>
            </a:r>
            <a:r>
              <a:rPr lang="en-US" sz="2600" dirty="0"/>
              <a:t>! </a:t>
            </a:r>
            <a:r>
              <a:rPr lang="en-US" sz="2600" dirty="0" err="1"/>
              <a:t>Năm</a:t>
            </a:r>
            <a:r>
              <a:rPr lang="en-US" sz="2600" dirty="0"/>
              <a:t> nay, </a:t>
            </a:r>
            <a:r>
              <a:rPr lang="en-US" sz="2600" dirty="0" err="1"/>
              <a:t>bà</a:t>
            </a:r>
            <a:r>
              <a:rPr lang="en-US" sz="2600" dirty="0"/>
              <a:t> 58 </a:t>
            </a:r>
            <a:r>
              <a:rPr lang="en-US" sz="2600" dirty="0" err="1"/>
              <a:t>tuổi</a:t>
            </a:r>
            <a:r>
              <a:rPr lang="en-US" sz="2600" dirty="0"/>
              <a:t>, </a:t>
            </a:r>
            <a:r>
              <a:rPr lang="en-US" sz="2600" dirty="0" err="1"/>
              <a:t>ông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</a:t>
            </a:r>
            <a:r>
              <a:rPr lang="en-US" sz="2600" dirty="0" err="1"/>
              <a:t>bà</a:t>
            </a:r>
            <a:r>
              <a:rPr lang="en-US" sz="2600" dirty="0"/>
              <a:t> 5 </a:t>
            </a:r>
            <a:r>
              <a:rPr lang="en-US" sz="2600" dirty="0" err="1"/>
              <a:t>tuổi</a:t>
            </a:r>
            <a:r>
              <a:rPr lang="en-US" sz="26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cùng</a:t>
            </a:r>
            <a:r>
              <a:rPr lang="en-US" sz="2600" dirty="0"/>
              <a:t> Nam </a:t>
            </a: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tuổi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ông</a:t>
            </a:r>
            <a:r>
              <a:rPr lang="en-US" sz="2600" dirty="0"/>
              <a:t>.</a:t>
            </a:r>
            <a:endParaRPr lang="vi-VN" sz="2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44378B-0F05-4267-BE9F-E69019A3ECC7}"/>
              </a:ext>
            </a:extLst>
          </p:cNvPr>
          <p:cNvSpPr txBox="1"/>
          <p:nvPr/>
        </p:nvSpPr>
        <p:spPr>
          <a:xfrm>
            <a:off x="1199600" y="2795684"/>
            <a:ext cx="3623045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ông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58 + 5 = 63 (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63 </a:t>
            </a:r>
            <a:r>
              <a:rPr lang="en-US" sz="2800" i="1" dirty="0" err="1">
                <a:solidFill>
                  <a:srgbClr val="002060"/>
                </a:solidFill>
              </a:rPr>
              <a:t>tuổi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185C7CB-58BA-4EB6-A4F2-16C12ED5E4E6}"/>
              </a:ext>
            </a:extLst>
          </p:cNvPr>
          <p:cNvSpPr txBox="1"/>
          <p:nvPr/>
        </p:nvSpPr>
        <p:spPr>
          <a:xfrm>
            <a:off x="1199599" y="5513365"/>
            <a:ext cx="36230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i="1" dirty="0" err="1">
                <a:solidFill>
                  <a:srgbClr val="FF0000"/>
                </a:solidFill>
              </a:rPr>
              <a:t>Vậy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ông</a:t>
            </a:r>
            <a:r>
              <a:rPr lang="en-US" sz="2800" i="1" dirty="0">
                <a:solidFill>
                  <a:srgbClr val="FF0000"/>
                </a:solidFill>
              </a:rPr>
              <a:t> 63 </a:t>
            </a:r>
            <a:r>
              <a:rPr lang="en-US" sz="2800" i="1" dirty="0" err="1">
                <a:solidFill>
                  <a:srgbClr val="FF0000"/>
                </a:solidFill>
              </a:rPr>
              <a:t>tuổi</a:t>
            </a:r>
            <a:r>
              <a:rPr lang="en-US" sz="2800" i="1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24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24 + 7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31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83 – 8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75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xmlns="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C2AE136-B661-493B-AFBC-9B62171B02B2}"/>
                </a:ext>
              </a:extLst>
            </p:cNvPr>
            <p:cNvSpPr txBox="1"/>
            <p:nvPr/>
          </p:nvSpPr>
          <p:spPr>
            <a:xfrm>
              <a:off x="1861389" y="1752125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54 + 29 – 8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BECF3B9-7470-4E1D-8657-440B7C8C8D96}"/>
                </a:ext>
              </a:extLst>
            </p:cNvPr>
            <p:cNvSpPr txBox="1"/>
            <p:nvPr/>
          </p:nvSpPr>
          <p:spPr>
            <a:xfrm>
              <a:off x="7266673" y="1787093"/>
              <a:ext cx="27419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62 – 38 + 7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8883F-4F86-44DE-8910-4C643D622D8B}"/>
              </a:ext>
            </a:extLst>
          </p:cNvPr>
          <p:cNvSpPr txBox="1"/>
          <p:nvPr/>
        </p:nvSpPr>
        <p:spPr>
          <a:xfrm>
            <a:off x="826440" y="151904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B02A31-25BD-49E3-B58A-836ADCE322D8}"/>
              </a:ext>
            </a:extLst>
          </p:cNvPr>
          <p:cNvSpPr txBox="1"/>
          <p:nvPr/>
        </p:nvSpPr>
        <p:spPr>
          <a:xfrm>
            <a:off x="6523297" y="1519048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04E27F-E064-4D1B-8971-516E8D6C27EA}"/>
              </a:ext>
            </a:extLst>
          </p:cNvPr>
          <p:cNvSpPr txBox="1"/>
          <p:nvPr/>
        </p:nvSpPr>
        <p:spPr>
          <a:xfrm>
            <a:off x="826439" y="3657855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259B374-A768-4580-84BE-B654D057638C}"/>
              </a:ext>
            </a:extLst>
          </p:cNvPr>
          <p:cNvSpPr txBox="1"/>
          <p:nvPr/>
        </p:nvSpPr>
        <p:spPr>
          <a:xfrm>
            <a:off x="6338862" y="3657854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DA32439-F4E4-438A-AC5E-3CFA79004529}"/>
              </a:ext>
            </a:extLst>
          </p:cNvPr>
          <p:cNvSpPr/>
          <p:nvPr/>
        </p:nvSpPr>
        <p:spPr>
          <a:xfrm>
            <a:off x="746374" y="255715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1722AC9-A35A-41D3-970D-3046A8E3039E}"/>
              </a:ext>
            </a:extLst>
          </p:cNvPr>
          <p:cNvSpPr/>
          <p:nvPr/>
        </p:nvSpPr>
        <p:spPr>
          <a:xfrm>
            <a:off x="8268759" y="2557155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20183C0-C572-42DE-B780-FAA3F6EE31CE}"/>
              </a:ext>
            </a:extLst>
          </p:cNvPr>
          <p:cNvSpPr/>
          <p:nvPr/>
        </p:nvSpPr>
        <p:spPr>
          <a:xfrm>
            <a:off x="4440261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5144D54-7868-49A6-AE9C-5D9E403F867B}"/>
              </a:ext>
            </a:extLst>
          </p:cNvPr>
          <p:cNvSpPr/>
          <p:nvPr/>
        </p:nvSpPr>
        <p:spPr>
          <a:xfrm>
            <a:off x="9912005" y="466693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6862BCC-8B18-4F9D-A251-D1A79957EAB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02DD52-C70E-438E-AB33-4DB33EA5969C}"/>
              </a:ext>
            </a:extLst>
          </p:cNvPr>
          <p:cNvSpPr txBox="1"/>
          <p:nvPr/>
        </p:nvSpPr>
        <p:spPr>
          <a:xfrm>
            <a:off x="1312495" y="521747"/>
            <a:ext cx="392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512CE5-407A-4DEE-80FE-A5EB2CE2C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2495" y="1351189"/>
            <a:ext cx="8757990" cy="19435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3F90913-7BE5-476A-8EF9-A65461A051AE}"/>
              </a:ext>
            </a:extLst>
          </p:cNvPr>
          <p:cNvSpPr/>
          <p:nvPr/>
        </p:nvSpPr>
        <p:spPr>
          <a:xfrm>
            <a:off x="2861744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2EB1992-3A92-494C-BEB9-F4371E01A935}"/>
              </a:ext>
            </a:extLst>
          </p:cNvPr>
          <p:cNvSpPr/>
          <p:nvPr/>
        </p:nvSpPr>
        <p:spPr>
          <a:xfrm>
            <a:off x="2345288" y="2717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97011F5-3138-4724-9562-69010451F05F}"/>
              </a:ext>
            </a:extLst>
          </p:cNvPr>
          <p:cNvSpPr/>
          <p:nvPr/>
        </p:nvSpPr>
        <p:spPr>
          <a:xfrm>
            <a:off x="6057900" y="161109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72567EB-B51B-48C5-9AC0-07C1AF87FE7F}"/>
              </a:ext>
            </a:extLst>
          </p:cNvPr>
          <p:cNvSpPr/>
          <p:nvPr/>
        </p:nvSpPr>
        <p:spPr>
          <a:xfrm>
            <a:off x="5567894" y="214814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C52D791-6B61-435D-A1E3-577578A21230}"/>
              </a:ext>
            </a:extLst>
          </p:cNvPr>
          <p:cNvSpPr/>
          <p:nvPr/>
        </p:nvSpPr>
        <p:spPr>
          <a:xfrm>
            <a:off x="9400430" y="213363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D04C83D-52D0-4833-B82C-64ECBD2DEF96}"/>
              </a:ext>
            </a:extLst>
          </p:cNvPr>
          <p:cNvSpPr/>
          <p:nvPr/>
        </p:nvSpPr>
        <p:spPr>
          <a:xfrm>
            <a:off x="8910424" y="27141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958864E-1725-43CA-8789-1CFCB0A9A9E1}"/>
              </a:ext>
            </a:extLst>
          </p:cNvPr>
          <p:cNvSpPr/>
          <p:nvPr/>
        </p:nvSpPr>
        <p:spPr>
          <a:xfrm>
            <a:off x="875173" y="36510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1AB888F-C214-493E-A27B-98475ED4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8772" y="4205530"/>
            <a:ext cx="9093457" cy="15892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3E41701-016B-4E89-8FFD-8FC66B0C64D9}"/>
              </a:ext>
            </a:extLst>
          </p:cNvPr>
          <p:cNvGrpSpPr/>
          <p:nvPr/>
        </p:nvGrpSpPr>
        <p:grpSpPr>
          <a:xfrm>
            <a:off x="1536179" y="3608068"/>
            <a:ext cx="1683271" cy="523220"/>
            <a:chOff x="1931814" y="1440654"/>
            <a:chExt cx="1683271" cy="5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B4A17933-8494-4E44-985B-EBE1DA7AF52E}"/>
                </a:ext>
              </a:extLst>
            </p:cNvPr>
            <p:cNvGrpSpPr/>
            <p:nvPr/>
          </p:nvGrpSpPr>
          <p:grpSpPr>
            <a:xfrm>
              <a:off x="1931814" y="1440654"/>
              <a:ext cx="1683271" cy="523220"/>
              <a:chOff x="1931814" y="1440654"/>
              <a:chExt cx="1683271" cy="52322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BD197219-85BF-479D-80FA-109122C1689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1248296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F591445-56C9-40C7-819D-A234DDC932B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6460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&lt;, &gt;, =</a:t>
                </a:r>
                <a:endParaRPr lang="vi-VN" sz="28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8F2C5ED-1C61-41CA-A5FE-0584519915E1}"/>
                </a:ext>
              </a:extLst>
            </p:cNvPr>
            <p:cNvSpPr txBox="1"/>
            <p:nvPr/>
          </p:nvSpPr>
          <p:spPr>
            <a:xfrm>
              <a:off x="3217319" y="1483603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90AD8F7-C980-426A-BF03-DB1CDD4FE55E}"/>
              </a:ext>
            </a:extLst>
          </p:cNvPr>
          <p:cNvSpPr txBox="1"/>
          <p:nvPr/>
        </p:nvSpPr>
        <p:spPr>
          <a:xfrm>
            <a:off x="2579531" y="474968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6DBE1A16-EA00-4081-91E9-A471119088F8}"/>
              </a:ext>
            </a:extLst>
          </p:cNvPr>
          <p:cNvSpPr/>
          <p:nvPr/>
        </p:nvSpPr>
        <p:spPr>
          <a:xfrm>
            <a:off x="367120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EF2C62-D62B-4C75-9FD3-90AC407275E8}"/>
              </a:ext>
            </a:extLst>
          </p:cNvPr>
          <p:cNvSpPr txBox="1"/>
          <p:nvPr/>
        </p:nvSpPr>
        <p:spPr>
          <a:xfrm>
            <a:off x="2541784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0BCAE084-C706-473E-BCE2-CD4EDD8CBB33}"/>
              </a:ext>
            </a:extLst>
          </p:cNvPr>
          <p:cNvSpPr/>
          <p:nvPr/>
        </p:nvSpPr>
        <p:spPr>
          <a:xfrm>
            <a:off x="368132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5062F7B2-6880-4D84-957E-515B9FFB74AD}"/>
              </a:ext>
            </a:extLst>
          </p:cNvPr>
          <p:cNvSpPr/>
          <p:nvPr/>
        </p:nvSpPr>
        <p:spPr>
          <a:xfrm>
            <a:off x="8310030" y="447724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66A71F7-8F0C-4105-A3B7-CA513D2C257E}"/>
              </a:ext>
            </a:extLst>
          </p:cNvPr>
          <p:cNvSpPr txBox="1"/>
          <p:nvPr/>
        </p:nvSpPr>
        <p:spPr>
          <a:xfrm>
            <a:off x="7222521" y="47080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517D022-A95B-428A-808A-6517EC12BE89}"/>
              </a:ext>
            </a:extLst>
          </p:cNvPr>
          <p:cNvSpPr txBox="1"/>
          <p:nvPr/>
        </p:nvSpPr>
        <p:spPr>
          <a:xfrm>
            <a:off x="9250517" y="47040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88049B1-66CD-40CD-9289-43287E41109C}"/>
              </a:ext>
            </a:extLst>
          </p:cNvPr>
          <p:cNvSpPr txBox="1"/>
          <p:nvPr/>
        </p:nvSpPr>
        <p:spPr>
          <a:xfrm>
            <a:off x="7247247" y="55068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89CF3CE-05E3-43DF-B918-A44A1E1C2588}"/>
              </a:ext>
            </a:extLst>
          </p:cNvPr>
          <p:cNvSpPr txBox="1"/>
          <p:nvPr/>
        </p:nvSpPr>
        <p:spPr>
          <a:xfrm>
            <a:off x="9275243" y="55027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7D7C0005-A2B7-4C49-9D37-21520AF304D7}"/>
              </a:ext>
            </a:extLst>
          </p:cNvPr>
          <p:cNvSpPr/>
          <p:nvPr/>
        </p:nvSpPr>
        <p:spPr>
          <a:xfrm>
            <a:off x="8287390" y="516301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2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An 5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con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bác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lít</a:t>
            </a:r>
            <a:r>
              <a:rPr lang="en-US" sz="2800" dirty="0"/>
              <a:t> </a:t>
            </a:r>
            <a:r>
              <a:rPr lang="en-US" sz="2800" dirty="0" err="1"/>
              <a:t>sữa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683E12-D238-45D4-983F-8B0A857B3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1405" y="2011815"/>
            <a:ext cx="5324475" cy="431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9AC26E-AF9C-413A-9748-D9C9C1EC7EDD}"/>
              </a:ext>
            </a:extLst>
          </p:cNvPr>
          <p:cNvSpPr txBox="1"/>
          <p:nvPr/>
        </p:nvSpPr>
        <p:spPr>
          <a:xfrm>
            <a:off x="325748" y="2281934"/>
            <a:ext cx="5770252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i="1" dirty="0">
                <a:solidFill>
                  <a:srgbClr val="002060"/>
                </a:solidFill>
              </a:rPr>
              <a:t> con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Bình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20 – 5 = 15 (</a:t>
            </a:r>
            <a:r>
              <a:rPr lang="en-US" sz="28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</a:t>
            </a:r>
            <a:r>
              <a:rPr lang="en-US" sz="2800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lít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sữa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4C282C9-B521-44EA-BA94-06FEFD517A2F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2BF0E66-BCED-470E-AE4E-641075CC9F71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xmlns="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9984174-1FF0-4389-AB79-6C04073F0BDC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6E2B76E-AA1C-4746-9ED3-11E98222B63A}"/>
              </a:ext>
            </a:extLst>
          </p:cNvPr>
          <p:cNvSpPr/>
          <p:nvPr/>
        </p:nvSpPr>
        <p:spPr>
          <a:xfrm>
            <a:off x="7237213" y="259933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2A95EFB-1DF5-4C81-BD2B-A3728A2A7FCC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0C4C9E2-3BBA-4E2E-B033-52600EB58430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E3881343-C7C3-4A69-AFC8-28E47F326E9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4A3DE398-9383-4832-87C0-AA87B18A2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xmlns="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DA990C5-87FD-4A4A-B806-7153A7F48035}"/>
              </a:ext>
            </a:extLst>
          </p:cNvPr>
          <p:cNvGrpSpPr/>
          <p:nvPr/>
        </p:nvGrpSpPr>
        <p:grpSpPr>
          <a:xfrm>
            <a:off x="7984356" y="1856769"/>
            <a:ext cx="3876176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3B9D7A-F812-4158-884D-D80B6169D05A}"/>
              </a:ext>
            </a:extLst>
          </p:cNvPr>
          <p:cNvSpPr txBox="1"/>
          <p:nvPr/>
        </p:nvSpPr>
        <p:spPr>
          <a:xfrm>
            <a:off x="9592198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3964A9A-AC00-43F6-9CA3-7AB96CC08573}"/>
              </a:ext>
            </a:extLst>
          </p:cNvPr>
          <p:cNvSpPr txBox="1"/>
          <p:nvPr/>
        </p:nvSpPr>
        <p:spPr>
          <a:xfrm>
            <a:off x="9576680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114D1-BA4E-4FC9-8EB1-85AF90DEDE6D}"/>
              </a:ext>
            </a:extLst>
          </p:cNvPr>
          <p:cNvSpPr txBox="1"/>
          <p:nvPr/>
        </p:nvSpPr>
        <p:spPr>
          <a:xfrm>
            <a:off x="9750948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658837"/>
            <a:chOff x="1824226" y="3918824"/>
            <a:chExt cx="730498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xmlns="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 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12215"/>
            <a:chOff x="1933616" y="4498692"/>
            <a:chExt cx="837249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xmlns="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0FB66F20-023D-42CE-980E-D39F2E65537E}"/>
              </a:ext>
            </a:extLst>
          </p:cNvPr>
          <p:cNvSpPr txBox="1"/>
          <p:nvPr/>
        </p:nvSpPr>
        <p:spPr>
          <a:xfrm>
            <a:off x="5369950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xmlns="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9609405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xmlns="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93519B-A62E-4BBB-AB75-A9CBE9ECA9FF}"/>
              </a:ext>
            </a:extLst>
          </p:cNvPr>
          <p:cNvGrpSpPr/>
          <p:nvPr/>
        </p:nvGrpSpPr>
        <p:grpSpPr>
          <a:xfrm>
            <a:off x="993993" y="1421693"/>
            <a:ext cx="9333375" cy="4499429"/>
            <a:chOff x="2583543" y="1640114"/>
            <a:chExt cx="7346269" cy="35414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C76716D-A9D7-4B01-88FA-3A0858FE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4" t="1092" b="2083"/>
            <a:stretch/>
          </p:blipFill>
          <p:spPr>
            <a:xfrm>
              <a:off x="2728686" y="1640114"/>
              <a:ext cx="7201126" cy="3541486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F26C98E7-760D-4046-A57A-B05BD3035DBA}"/>
                </a:ext>
              </a:extLst>
            </p:cNvPr>
            <p:cNvSpPr/>
            <p:nvPr/>
          </p:nvSpPr>
          <p:spPr>
            <a:xfrm>
              <a:off x="2583543" y="1640114"/>
              <a:ext cx="827314" cy="20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0B22551-3029-4EF3-BA4A-AC7B8B47B5C1}"/>
              </a:ext>
            </a:extLst>
          </p:cNvPr>
          <p:cNvSpPr/>
          <p:nvPr/>
        </p:nvSpPr>
        <p:spPr>
          <a:xfrm>
            <a:off x="1110107" y="6033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660DEB-983B-4163-99C2-024E80B26103}"/>
              </a:ext>
            </a:extLst>
          </p:cNvPr>
          <p:cNvGrpSpPr/>
          <p:nvPr/>
        </p:nvGrpSpPr>
        <p:grpSpPr>
          <a:xfrm>
            <a:off x="1674574" y="603347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9CCAE6E-3D51-4AFC-A4A0-0D5103A03E4A}"/>
              </a:ext>
            </a:extLst>
          </p:cNvPr>
          <p:cNvSpPr/>
          <p:nvPr/>
        </p:nvSpPr>
        <p:spPr>
          <a:xfrm>
            <a:off x="4325708" y="24728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F4DD64A-845F-4C8A-84D5-4C5CD8B661B2}"/>
              </a:ext>
            </a:extLst>
          </p:cNvPr>
          <p:cNvSpPr/>
          <p:nvPr/>
        </p:nvSpPr>
        <p:spPr>
          <a:xfrm>
            <a:off x="8817879" y="244651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0455D061-51A1-4079-A9AE-4B8918CAD0D4}"/>
              </a:ext>
            </a:extLst>
          </p:cNvPr>
          <p:cNvSpPr/>
          <p:nvPr/>
        </p:nvSpPr>
        <p:spPr>
          <a:xfrm>
            <a:off x="4376454" y="44831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37ACEDD-7D2B-456F-9D37-7E361D347D93}"/>
              </a:ext>
            </a:extLst>
          </p:cNvPr>
          <p:cNvSpPr/>
          <p:nvPr/>
        </p:nvSpPr>
        <p:spPr>
          <a:xfrm>
            <a:off x="8846454" y="447533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614</Words>
  <Application>Microsoft Office PowerPoint</Application>
  <PresentationFormat>Custom</PresentationFormat>
  <Paragraphs>198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216</cp:revision>
  <dcterms:created xsi:type="dcterms:W3CDTF">2021-06-02T01:34:28Z</dcterms:created>
  <dcterms:modified xsi:type="dcterms:W3CDTF">2023-04-27T03:15:18Z</dcterms:modified>
</cp:coreProperties>
</file>