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20" r:id="rId7"/>
    <p:sldId id="291" r:id="rId8"/>
    <p:sldId id="310" r:id="rId9"/>
    <p:sldId id="321" r:id="rId10"/>
    <p:sldId id="312" r:id="rId11"/>
    <p:sldId id="314" r:id="rId12"/>
    <p:sldId id="318" r:id="rId13"/>
    <p:sldId id="315" r:id="rId14"/>
    <p:sldId id="316" r:id="rId15"/>
    <p:sldId id="319" r:id="rId16"/>
    <p:sldId id="322" r:id="rId17"/>
    <p:sldId id="323" r:id="rId18"/>
    <p:sldId id="324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5" Type="http://schemas.openxmlformats.org/officeDocument/2006/relationships/image" Target="../media/image15.jpe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/>
              <a:t>Tóm</a:t>
            </a:r>
            <a:r>
              <a:rPr lang="en-US" sz="2600" i="1" dirty="0"/>
              <a:t> </a:t>
            </a:r>
            <a:r>
              <a:rPr lang="en-US" sz="2600" i="1" dirty="0" err="1"/>
              <a:t>tắt</a:t>
            </a:r>
            <a:endParaRPr lang="en-US" sz="2600" i="1" dirty="0"/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Mai </a:t>
            </a:r>
            <a:r>
              <a:rPr lang="en-US" sz="2800" i="1" dirty="0" err="1">
                <a:solidFill>
                  <a:srgbClr val="002060"/>
                </a:solidFill>
              </a:rPr>
              <a:t>cao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Mi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119 – 98 = 21 (cm)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21 cm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lớn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nhau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</a:t>
            </a:r>
            <a:r>
              <a:rPr lang="en-US" sz="2800" i="1" dirty="0" err="1">
                <a:solidFill>
                  <a:srgbClr val="002060"/>
                </a:solidFill>
              </a:rPr>
              <a:t>Hiệu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	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887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:a16="http://schemas.microsoft.com/office/drawing/2014/main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691</Words>
  <Application>Microsoft Office PowerPoint</Application>
  <PresentationFormat>Widescreen</PresentationFormat>
  <Paragraphs>201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260</cp:revision>
  <dcterms:created xsi:type="dcterms:W3CDTF">2021-06-02T01:34:28Z</dcterms:created>
  <dcterms:modified xsi:type="dcterms:W3CDTF">2021-06-16T09:48:22Z</dcterms:modified>
</cp:coreProperties>
</file>