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346" r:id="rId2"/>
    <p:sldId id="316" r:id="rId3"/>
    <p:sldId id="318" r:id="rId4"/>
    <p:sldId id="319" r:id="rId5"/>
    <p:sldId id="361" r:id="rId6"/>
    <p:sldId id="349" r:id="rId7"/>
    <p:sldId id="320" r:id="rId8"/>
    <p:sldId id="323" r:id="rId9"/>
    <p:sldId id="350" r:id="rId10"/>
    <p:sldId id="351" r:id="rId11"/>
    <p:sldId id="325" r:id="rId12"/>
    <p:sldId id="324" r:id="rId13"/>
    <p:sldId id="327" r:id="rId14"/>
    <p:sldId id="328" r:id="rId15"/>
    <p:sldId id="355" r:id="rId16"/>
    <p:sldId id="356" r:id="rId17"/>
    <p:sldId id="331" r:id="rId18"/>
    <p:sldId id="332" r:id="rId19"/>
    <p:sldId id="363" r:id="rId20"/>
    <p:sldId id="362" r:id="rId21"/>
  </p:sldIdLst>
  <p:sldSz cx="6858000" cy="5143500"/>
  <p:notesSz cx="6858000" cy="9144000"/>
  <p:embeddedFontLst>
    <p:embeddedFont>
      <p:font typeface="Kalam" panose="020B0604020202020204" charset="0"/>
      <p:regular r:id="rId23"/>
      <p:bold r:id="rId24"/>
    </p:embeddedFont>
    <p:embeddedFont>
      <p:font typeface="HP001 5 hàng" panose="020B0603050302020204" pitchFamily="34" charset="0"/>
      <p:regular r:id="rId25"/>
      <p:bold r:id="rId26"/>
    </p:embeddedFont>
    <p:embeddedFont>
      <p:font typeface="UTM Cookies" panose="02040603050506020204" pitchFamily="18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Montserrat" panose="02000505000000020004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DDD"/>
    <a:srgbClr val="000000"/>
    <a:srgbClr val="FB4C43"/>
    <a:srgbClr val="AFD066"/>
    <a:srgbClr val="7EA131"/>
    <a:srgbClr val="FFFFFF"/>
    <a:srgbClr val="EBFFFF"/>
    <a:srgbClr val="CBFFFF"/>
    <a:srgbClr val="FB5B53"/>
    <a:srgbClr val="1E5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8" autoAdjust="0"/>
    <p:restoredTop sz="94364" autoAdjust="0"/>
  </p:normalViewPr>
  <p:slideViewPr>
    <p:cSldViewPr snapToGrid="0">
      <p:cViewPr>
        <p:scale>
          <a:sx n="100" d="100"/>
          <a:sy n="100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01471" y="1732729"/>
            <a:ext cx="3363965" cy="2896966"/>
            <a:chOff x="2715721" y="1732729"/>
            <a:chExt cx="3363965" cy="2896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823380" y="3381375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3328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Phần</a:t>
            </a:r>
            <a:r>
              <a:rPr lang="en-US" sz="1600" dirty="0" smtClean="0">
                <a:latin typeface="UTM Avo" panose="02040603050506020204" pitchFamily="18" charset="0"/>
              </a:rPr>
              <a:t> 2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mục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rồng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1039825">
            <a:off x="5537152" y="3681424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uiExpand="1" build="p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Xôn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chim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xanh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trời</a:t>
              </a:r>
              <a:endParaRPr lang="en-US" dirty="0" smtClean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Mỗi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giờ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chơi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Sân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nhộn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nhịp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Hồng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gương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cũng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xinh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đêm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trong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Bỗng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cười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khúc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khích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Ngỡ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đang</a:t>
              </a:r>
              <a:r>
                <a:rPr lang="en-US" dirty="0" smtClean="0">
                  <a:latin typeface="UTM Avo" panose="02040603050506020204" pitchFamily="18" charset="0"/>
                </a:rPr>
                <a:t> ở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Cùng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đùa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vui</a:t>
              </a:r>
              <a:r>
                <a:rPr lang="en-US" dirty="0" smtClean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 smtClean="0">
                  <a:latin typeface="UTM Avo" panose="02040603050506020204" pitchFamily="18" charset="0"/>
                </a:rPr>
                <a:t>          </a:t>
              </a:r>
              <a:r>
                <a:rPr lang="en-US" sz="1200" dirty="0" smtClean="0">
                  <a:latin typeface="UTM Avo" panose="02040603050506020204" pitchFamily="18" charset="0"/>
                </a:rPr>
                <a:t>(</a:t>
              </a:r>
              <a:r>
                <a:rPr lang="en-US" sz="12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Trọng</a:t>
              </a:r>
              <a:r>
                <a:rPr lang="en-US" sz="1200" dirty="0" smtClean="0">
                  <a:latin typeface="UTM Avo" panose="02040603050506020204" pitchFamily="18" charset="0"/>
                </a:rPr>
                <a:t> </a:t>
              </a:r>
              <a:r>
                <a:rPr lang="en-US" sz="1200" dirty="0" err="1" smtClean="0">
                  <a:latin typeface="UTM Avo" panose="02040603050506020204" pitchFamily="18" charset="0"/>
                </a:rPr>
                <a:t>Hoàn</a:t>
              </a:r>
              <a:r>
                <a:rPr lang="en-US" sz="1200" dirty="0" smtClean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Yêu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học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em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khung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cửa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sổ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tay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lá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Quạt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gió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mát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Lời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ngọt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ngào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từng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trang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Ngày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không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đến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endParaRPr lang="en-US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Thấy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ghê</a:t>
              </a:r>
              <a:r>
                <a:rPr lang="en-US" dirty="0" smtClean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66071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yêu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80797" y="2206311"/>
            <a:ext cx="8133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5339" y="2858469"/>
            <a:ext cx="89473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23068" y="1877394"/>
            <a:ext cx="6722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5185" y="2197755"/>
            <a:ext cx="11908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44845" y="3540780"/>
            <a:ext cx="50793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Xếp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nhóm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hợp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4633" y="2438399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34772" y="2438398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động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570" y="1678171"/>
            <a:ext cx="1295506" cy="716846"/>
            <a:chOff x="479470" y="1678171"/>
            <a:chExt cx="1295506" cy="7168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</a:rPr>
                <a:t>tác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giả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45815" y="1257299"/>
            <a:ext cx="1594553" cy="774915"/>
            <a:chOff x="1426765" y="1257299"/>
            <a:chExt cx="1594553" cy="7749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đ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ọc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47923" y="1579020"/>
            <a:ext cx="1755856" cy="855033"/>
            <a:chOff x="2581248" y="1579020"/>
            <a:chExt cx="1755856" cy="8550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</a:rPr>
                <a:t>cuốn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99266" y="1714500"/>
            <a:ext cx="1755856" cy="702710"/>
            <a:chOff x="4965966" y="1714500"/>
            <a:chExt cx="1755856" cy="70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</a:rPr>
                <a:t>bìa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7844" y="1259059"/>
            <a:ext cx="1304976" cy="768667"/>
            <a:chOff x="4138819" y="1259059"/>
            <a:chExt cx="1304976" cy="7686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</a:rPr>
                <a:t>ghi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5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57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0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13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1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46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G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026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1581824" y="1407852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01" y="2285231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14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447557" y="1285861"/>
            <a:ext cx="3905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B163A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6"/>
          <a:stretch/>
        </p:blipFill>
        <p:spPr>
          <a:xfrm>
            <a:off x="1532193" y="1093681"/>
            <a:ext cx="3606800" cy="370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8961" y="1133664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1360" y="1400873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par>
              <p:cTn/>
            </p:par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644021" y="23803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4125" y="1100137"/>
            <a:ext cx="6388018" cy="1143000"/>
            <a:chOff x="-264304" y="1034870"/>
            <a:chExt cx="6388018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166934" y="1034870"/>
              <a:ext cx="5743334" cy="114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264304" y="1295761"/>
              <a:ext cx="6388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 Gần jực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</a:t>
              </a:r>
              <a:r>
                <a:rPr lang="el-GR" sz="2800" dirty="0">
                  <a:latin typeface="HP001 4 hàng" panose="020B0603050302020204" pitchFamily="34" charset="0"/>
                </a:rPr>
                <a:t>Α΄</a:t>
              </a:r>
              <a:r>
                <a:rPr lang="vi-VN" sz="2800" dirty="0">
                  <a:latin typeface="HP001 4 hàng" panose="020B0603050302020204" pitchFamily="34" charset="0"/>
                </a:rPr>
                <a:t>n, gần </a:t>
              </a:r>
              <a:r>
                <a:rPr lang="el-GR" sz="2800" dirty="0">
                  <a:latin typeface="HP001 4 hàng" panose="020B0603050302020204" pitchFamily="34" charset="0"/>
                </a:rPr>
                <a:t>Α˝</a:t>
              </a:r>
              <a:r>
                <a:rPr lang="vi-VN" sz="2800" dirty="0">
                  <a:latin typeface="HP001 4 hàng" panose="020B0603050302020204" pitchFamily="34" charset="0"/>
                </a:rPr>
                <a:t>n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</a:t>
              </a:r>
              <a:r>
                <a:rPr lang="vi-VN" sz="2800" dirty="0" smtClean="0">
                  <a:latin typeface="HP001 4 hàng" panose="020B0603050302020204" pitchFamily="34" charset="0"/>
                </a:rPr>
                <a:t>sáng.</a:t>
              </a:r>
              <a:r>
                <a:rPr lang="en-US" sz="2800" dirty="0" smtClean="0">
                  <a:latin typeface="HP001 4 hàng" panose="020B0603050302020204" pitchFamily="34" charset="0"/>
                </a:rPr>
                <a:t> </a:t>
              </a:r>
              <a:endParaRPr lang="en-US" sz="2800" dirty="0"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1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2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5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6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3284" y="405290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8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3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47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96" t="23367" r="48459" b="51547"/>
          <a:stretch/>
        </p:blipFill>
        <p:spPr>
          <a:xfrm>
            <a:off x="514055" y="1546094"/>
            <a:ext cx="2970725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635" t="24197" r="22120" b="51383"/>
          <a:stretch/>
        </p:blipFill>
        <p:spPr>
          <a:xfrm>
            <a:off x="3496152" y="1550282"/>
            <a:ext cx="2970724" cy="1554080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860" t="57590" r="47992" b="17324"/>
          <a:stretch/>
        </p:blipFill>
        <p:spPr>
          <a:xfrm>
            <a:off x="695325" y="3172255"/>
            <a:ext cx="2846573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542" t="57920" r="23629" b="17660"/>
          <a:stretch/>
        </p:blipFill>
        <p:spPr>
          <a:xfrm>
            <a:off x="3457047" y="3195492"/>
            <a:ext cx="2810403" cy="1554080"/>
          </a:xfrm>
          <a:prstGeom prst="roundRect">
            <a:avLst>
              <a:gd name="adj" fmla="val 13047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497832" y="1024587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UTM Avo" panose="02040603050506020204" pitchFamily="18" charset="0"/>
              </a:rPr>
              <a:t>(</a:t>
            </a:r>
            <a:r>
              <a:rPr lang="en-US" dirty="0" err="1" smtClean="0">
                <a:latin typeface="UTM Avo" panose="02040603050506020204" pitchFamily="18" charset="0"/>
              </a:rPr>
              <a:t>theo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i="1" dirty="0" smtClean="0">
                <a:latin typeface="UTM Avo" panose="02040603050506020204" pitchFamily="18" charset="0"/>
              </a:rPr>
              <a:t>100 </a:t>
            </a:r>
            <a:r>
              <a:rPr lang="en-US" i="1" dirty="0" err="1" smtClean="0">
                <a:latin typeface="UTM Avo" panose="02040603050506020204" pitchFamily="18" charset="0"/>
              </a:rPr>
              <a:t>truyện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ngụ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ngôn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về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đạo</a:t>
            </a:r>
            <a:r>
              <a:rPr lang="en-US" i="1" dirty="0" smtClean="0">
                <a:latin typeface="UTM Avo" panose="02040603050506020204" pitchFamily="18" charset="0"/>
              </a:rPr>
              <a:t> </a:t>
            </a:r>
            <a:r>
              <a:rPr lang="en-US" i="1" dirty="0" err="1" smtClean="0">
                <a:latin typeface="UTM Avo" panose="02040603050506020204" pitchFamily="18" charset="0"/>
              </a:rPr>
              <a:t>đức</a:t>
            </a:r>
            <a:r>
              <a:rPr lang="en-US" dirty="0" smtClean="0">
                <a:latin typeface="UTM Avo" panose="02040603050506020204" pitchFamily="18" charset="0"/>
              </a:rPr>
              <a:t>)</a:t>
            </a:r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36317" y="2255431"/>
            <a:ext cx="203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giả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Nhà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xuất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bản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3765755" y="1420521"/>
            <a:ext cx="2421403" cy="3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5479236" y="1390555"/>
            <a:ext cx="70792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5" idx="2"/>
          </p:cNvCxnSpPr>
          <p:nvPr/>
        </p:nvCxnSpPr>
        <p:spPr>
          <a:xfrm flipH="1">
            <a:off x="2094271" y="1611074"/>
            <a:ext cx="3384965" cy="101413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209889" y="2272835"/>
            <a:ext cx="1691067" cy="13130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flipH="1">
            <a:off x="2094271" y="2929357"/>
            <a:ext cx="2115618" cy="2464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132439" y="4247639"/>
            <a:ext cx="768517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1" idx="2"/>
          </p:cNvCxnSpPr>
          <p:nvPr/>
        </p:nvCxnSpPr>
        <p:spPr>
          <a:xfrm flipH="1" flipV="1">
            <a:off x="2644877" y="3775587"/>
            <a:ext cx="2487562" cy="7397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 uiExpand="1" build="p"/>
      <p:bldP spid="45" grpId="0" animBg="1"/>
      <p:bldP spid="58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994" y="367725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Họa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mi,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vẹt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quạ</a:t>
            </a:r>
            <a:endParaRPr lang="en-US" sz="1800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971550"/>
            <a:ext cx="5815784" cy="3886200"/>
            <a:chOff x="609600" y="971550"/>
            <a:chExt cx="5815784" cy="388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541" t="23865" r="22214" b="8355"/>
            <a:stretch/>
          </p:blipFill>
          <p:spPr>
            <a:xfrm>
              <a:off x="3591697" y="971550"/>
              <a:ext cx="2676525" cy="3886200"/>
            </a:xfrm>
            <a:prstGeom prst="roundRect">
              <a:avLst>
                <a:gd name="adj" fmla="val 13047"/>
              </a:avLst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296" t="23367" r="48459" b="8853"/>
            <a:stretch/>
          </p:blipFill>
          <p:spPr>
            <a:xfrm>
              <a:off x="609600" y="971550"/>
              <a:ext cx="2676525" cy="3886200"/>
            </a:xfrm>
            <a:prstGeom prst="roundRect">
              <a:avLst>
                <a:gd name="adj" fmla="val 11268"/>
              </a:avLst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47726" y="2419350"/>
              <a:ext cx="2352674" cy="390525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Họa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mi,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vẹt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nói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nhau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96434" y="2319338"/>
              <a:ext cx="3028950" cy="519112"/>
            </a:xfrm>
            <a:prstGeom prst="roundRect">
              <a:avLst>
                <a:gd name="adj" fmla="val 22172"/>
              </a:avLst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UTM Avo" panose="02040603050506020204" pitchFamily="18" charset="0"/>
                </a:rPr>
                <a:t>Họa mi, vẹt và quạ đến gặp chim hoàng anh vì chuyện gì?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7726" y="4371975"/>
              <a:ext cx="2352674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Vì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sao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bỏ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bay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đi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06395" y="4333875"/>
              <a:ext cx="2209028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thúc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1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  <a:endParaRPr lang="en-US" sz="36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61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6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4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9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15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15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5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520" y="1099353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MỗI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hàng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chữ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khoảng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giữa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chứa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đựng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nhiều</a:t>
            </a:r>
            <a:r>
              <a:rPr lang="en-US" sz="1300" dirty="0" smtClean="0">
                <a:latin typeface="UTM Avo" panose="02040603050506020204" pitchFamily="18" charset="0"/>
              </a:rPr>
              <a:t> ý </a:t>
            </a:r>
            <a:r>
              <a:rPr lang="en-US" sz="1300" dirty="0" err="1" smtClean="0">
                <a:latin typeface="UTM Avo" panose="02040603050506020204" pitchFamily="18" charset="0"/>
              </a:rPr>
              <a:t>nghĩa</a:t>
            </a:r>
            <a:r>
              <a:rPr lang="en-US" sz="1300" dirty="0" smtClean="0">
                <a:latin typeface="UTM Avo" panose="02040603050506020204" pitchFamily="18" charset="0"/>
              </a:rPr>
              <a:t>. Qua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thể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về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gì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Người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giả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giả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vào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phía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của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Nơi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xuất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bản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xuất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bản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ghi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phía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dưới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Phần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thể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hiện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chính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vị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trí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của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chúng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đặt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ngay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sau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cũng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đặt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cuối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Mỗi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lần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đọc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mới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đừng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quên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những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này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nhé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     (</a:t>
            </a:r>
            <a:r>
              <a:rPr lang="en-US" sz="1300" dirty="0" err="1" smtClean="0">
                <a:latin typeface="UTM Avo" panose="02040603050506020204" pitchFamily="18" charset="0"/>
              </a:rPr>
              <a:t>Nhật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Huy</a:t>
            </a:r>
            <a:r>
              <a:rPr lang="en-US" sz="1300" dirty="0" smtClean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52160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520" y="1099353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MỗI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3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3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hàng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chữ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khoảng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giữa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chứa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đựng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nhiều</a:t>
            </a:r>
            <a:r>
              <a:rPr lang="en-US" sz="1300" dirty="0" smtClean="0">
                <a:latin typeface="UTM Avo" panose="02040603050506020204" pitchFamily="18" charset="0"/>
              </a:rPr>
              <a:t> ý </a:t>
            </a:r>
            <a:r>
              <a:rPr lang="en-US" sz="1300" dirty="0" err="1" smtClean="0">
                <a:latin typeface="UTM Avo" panose="02040603050506020204" pitchFamily="18" charset="0"/>
              </a:rPr>
              <a:t>nghĩa</a:t>
            </a:r>
            <a:r>
              <a:rPr lang="en-US" sz="1300" dirty="0" smtClean="0">
                <a:latin typeface="UTM Avo" panose="02040603050506020204" pitchFamily="18" charset="0"/>
              </a:rPr>
              <a:t>. Qua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thể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về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gì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Người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giả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giả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vào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phía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của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Nơi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nhà</a:t>
            </a:r>
            <a:r>
              <a:rPr lang="en-US" sz="13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xuất</a:t>
            </a:r>
            <a:r>
              <a:rPr lang="en-US" sz="13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bản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xuất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bản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ghi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phía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dưới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Phần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mục</a:t>
            </a:r>
            <a:r>
              <a:rPr lang="en-US" sz="13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lục</a:t>
            </a:r>
            <a:r>
              <a:rPr lang="en-US" sz="1300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thể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hiện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chính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vị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trí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của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chúng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đặt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ngay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sau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cũng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đặt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cuối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Mỗi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lần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đọc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mới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đừng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quên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những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này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nhé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     (</a:t>
            </a:r>
            <a:r>
              <a:rPr lang="en-US" sz="1300" dirty="0" err="1" smtClean="0">
                <a:latin typeface="UTM Avo" panose="02040603050506020204" pitchFamily="18" charset="0"/>
              </a:rPr>
              <a:t>Nhật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Huy</a:t>
            </a:r>
            <a:r>
              <a:rPr lang="en-US" sz="1300" dirty="0" smtClean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52160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" y="1186900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5" y="2061898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322489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926948" y="67549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dài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22786" y="1543352"/>
            <a:ext cx="5742170" cy="923330"/>
            <a:chOff x="550605" y="1415532"/>
            <a:chExt cx="5742170" cy="92333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606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Tên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hàng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chữ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ở </a:t>
              </a:r>
              <a:r>
                <a:rPr lang="en-US" sz="1800" dirty="0" err="1">
                  <a:latin typeface="UTM Avo" panose="02040603050506020204" pitchFamily="18" charset="0"/>
                </a:rPr>
                <a:t>khoảng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giữa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bìa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chứa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nhiều</a:t>
              </a:r>
              <a:r>
                <a:rPr lang="en-US" sz="1800" dirty="0">
                  <a:latin typeface="UTM Avo" panose="02040603050506020204" pitchFamily="18" charset="0"/>
                </a:rPr>
                <a:t> ý </a:t>
              </a:r>
              <a:r>
                <a:rPr lang="en-US" sz="1800" dirty="0" err="1">
                  <a:latin typeface="UTM Avo" panose="02040603050506020204" pitchFamily="18" charset="0"/>
                </a:rPr>
                <a:t>nghĩa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2786" y="2585571"/>
            <a:ext cx="6135330" cy="923330"/>
            <a:chOff x="550605" y="1415532"/>
            <a:chExt cx="6135330" cy="9233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9995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Phần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đều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có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thể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hiện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mục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chính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và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vị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trí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chúng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trong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cuốn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3816811" y="163507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218102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416476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477396" y="2051584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477396" y="266078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370403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6421293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474956" y="3075669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tác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giả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284132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nhà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xuất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bản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281180" y="2286358"/>
            <a:ext cx="4712014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3723" y="3053180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mục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lục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31314" y="3046640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 smtClean="0">
                <a:latin typeface="UTM Avo" panose="02040603050506020204" pitchFamily="18" charset="0"/>
              </a:rPr>
              <a:t>Chọn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cột</a:t>
            </a:r>
            <a:r>
              <a:rPr lang="en-US" sz="1600" dirty="0" smtClean="0">
                <a:latin typeface="UTM Avo" panose="02040603050506020204" pitchFamily="18" charset="0"/>
              </a:rPr>
              <a:t> A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nội</a:t>
            </a:r>
            <a:r>
              <a:rPr lang="en-US" sz="1600" dirty="0" smtClean="0">
                <a:latin typeface="UTM Avo" panose="02040603050506020204" pitchFamily="18" charset="0"/>
              </a:rPr>
              <a:t> dung </a:t>
            </a:r>
            <a:r>
              <a:rPr lang="en-US" sz="1600" dirty="0" err="1" smtClean="0">
                <a:latin typeface="UTM Avo" panose="02040603050506020204" pitchFamily="18" charset="0"/>
              </a:rPr>
              <a:t>thích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hợp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cột</a:t>
            </a:r>
            <a:r>
              <a:rPr lang="en-US" sz="1600" dirty="0" smtClean="0">
                <a:latin typeface="UTM Avo" panose="02040603050506020204" pitchFamily="18" charset="0"/>
              </a:rPr>
              <a:t> B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      A                                                     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3190" y="184566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3190" y="2376335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ác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3190" y="2907003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hà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3190" y="3437671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44107" y="1845667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đời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44107" y="2376335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thường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chứa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nghĩa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44107" y="2907003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644107" y="3437671"/>
            <a:ext cx="3756693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vị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trí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stCxn id="3" idx="3"/>
            <a:endCxn id="20" idx="1"/>
          </p:cNvCxnSpPr>
          <p:nvPr/>
        </p:nvCxnSpPr>
        <p:spPr>
          <a:xfrm>
            <a:off x="1927123" y="2042313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21" idx="1"/>
          </p:cNvCxnSpPr>
          <p:nvPr/>
        </p:nvCxnSpPr>
        <p:spPr>
          <a:xfrm>
            <a:off x="1927123" y="2572981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9" idx="1"/>
          </p:cNvCxnSpPr>
          <p:nvPr/>
        </p:nvCxnSpPr>
        <p:spPr>
          <a:xfrm flipV="1">
            <a:off x="1927123" y="2042313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22" idx="1"/>
          </p:cNvCxnSpPr>
          <p:nvPr/>
        </p:nvCxnSpPr>
        <p:spPr>
          <a:xfrm>
            <a:off x="1927123" y="3634317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3.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Sắp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xếp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thông</a:t>
            </a:r>
            <a:r>
              <a:rPr lang="en-US" sz="1600" dirty="0" smtClean="0">
                <a:latin typeface="UTM Avo" panose="02040603050506020204" pitchFamily="18" charset="0"/>
              </a:rPr>
              <a:t> tin </a:t>
            </a:r>
            <a:r>
              <a:rPr lang="en-US" sz="1600" dirty="0" err="1" smtClean="0">
                <a:latin typeface="UTM Avo" panose="02040603050506020204" pitchFamily="18" charset="0"/>
              </a:rPr>
              <a:t>theo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đúng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trình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184" y="1369552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MỗI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hàng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chữ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khoảng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giữa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chứa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đựng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nhiều</a:t>
            </a:r>
            <a:r>
              <a:rPr lang="en-US" sz="1300" dirty="0" smtClean="0">
                <a:latin typeface="UTM Avo" panose="02040603050506020204" pitchFamily="18" charset="0"/>
              </a:rPr>
              <a:t> ý </a:t>
            </a:r>
            <a:r>
              <a:rPr lang="en-US" sz="1300" dirty="0" err="1" smtClean="0">
                <a:latin typeface="UTM Avo" panose="02040603050506020204" pitchFamily="18" charset="0"/>
              </a:rPr>
              <a:t>nghĩa</a:t>
            </a:r>
            <a:r>
              <a:rPr lang="en-US" sz="1300" dirty="0" smtClean="0">
                <a:latin typeface="UTM Avo" panose="02040603050506020204" pitchFamily="18" charset="0"/>
              </a:rPr>
              <a:t>. Qua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thể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về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gì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Người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viết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giả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giả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vào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phía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của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Nơi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gọi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xuất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bản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Tên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xuất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bản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ghi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phía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dưới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Phần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thể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hiện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chính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vị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trí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của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chúng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 </a:t>
            </a:r>
            <a:r>
              <a:rPr lang="en-US" sz="1300" dirty="0" err="1" smtClean="0">
                <a:latin typeface="UTM Avo" panose="02040603050506020204" pitchFamily="18" charset="0"/>
              </a:rPr>
              <a:t>Mục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lục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thường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đặt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ngay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sau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bìa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cũng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đặt</a:t>
            </a:r>
            <a:r>
              <a:rPr lang="en-US" sz="1300" dirty="0" smtClean="0">
                <a:latin typeface="UTM Avo" panose="02040603050506020204" pitchFamily="18" charset="0"/>
              </a:rPr>
              <a:t> ở </a:t>
            </a:r>
            <a:r>
              <a:rPr lang="en-US" sz="1300" dirty="0" err="1" smtClean="0">
                <a:latin typeface="UTM Avo" panose="02040603050506020204" pitchFamily="18" charset="0"/>
              </a:rPr>
              <a:t>cuối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</a:t>
            </a:r>
            <a:r>
              <a:rPr lang="en-US" sz="1300" dirty="0" err="1" smtClean="0">
                <a:latin typeface="UTM Avo" panose="02040603050506020204" pitchFamily="18" charset="0"/>
              </a:rPr>
              <a:t>Mỗi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lần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đọc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cuốn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mới</a:t>
            </a:r>
            <a:r>
              <a:rPr lang="en-US" sz="1300" dirty="0" smtClean="0">
                <a:latin typeface="UTM Avo" panose="02040603050506020204" pitchFamily="18" charset="0"/>
              </a:rPr>
              <a:t>, </a:t>
            </a:r>
            <a:r>
              <a:rPr lang="en-US" sz="1300" dirty="0" err="1" smtClean="0">
                <a:latin typeface="UTM Avo" panose="02040603050506020204" pitchFamily="18" charset="0"/>
              </a:rPr>
              <a:t>đừng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quên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những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này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nhé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     (</a:t>
            </a:r>
            <a:r>
              <a:rPr lang="en-US" sz="1300" dirty="0" err="1" smtClean="0">
                <a:latin typeface="UTM Avo" panose="02040603050506020204" pitchFamily="18" charset="0"/>
              </a:rPr>
              <a:t>Nhật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Huy</a:t>
            </a:r>
            <a:r>
              <a:rPr lang="en-US" sz="1300" dirty="0" smtClean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50663" y="138041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68650" y="2238958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37629" y="2834024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68650" y="346948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401961" y="1868129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3401961" y="271165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401961" y="354500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20988E-6 L -0.01713 -0.0114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-5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11482 0.038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1" y="19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32099E-6 L -0.01713 0.077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9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1030</Words>
  <Application>Microsoft Office PowerPoint</Application>
  <PresentationFormat>Custom</PresentationFormat>
  <Paragraphs>130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Kalam</vt:lpstr>
      <vt:lpstr>HP001 5 hàng</vt:lpstr>
      <vt:lpstr>Wingdings</vt:lpstr>
      <vt:lpstr>UTM Cookies</vt:lpstr>
      <vt:lpstr>UTM Avo</vt:lpstr>
      <vt:lpstr>HP001 4 hàng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83</cp:revision>
  <dcterms:modified xsi:type="dcterms:W3CDTF">2021-06-01T15:25:19Z</dcterms:modified>
</cp:coreProperties>
</file>