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5"/>
  </p:notesMasterIdLst>
  <p:sldIdLst>
    <p:sldId id="352" r:id="rId2"/>
    <p:sldId id="353" r:id="rId3"/>
    <p:sldId id="380" r:id="rId4"/>
    <p:sldId id="354" r:id="rId5"/>
    <p:sldId id="358" r:id="rId6"/>
    <p:sldId id="359" r:id="rId7"/>
    <p:sldId id="360" r:id="rId8"/>
    <p:sldId id="381" r:id="rId9"/>
    <p:sldId id="363" r:id="rId10"/>
    <p:sldId id="364" r:id="rId11"/>
    <p:sldId id="365" r:id="rId12"/>
    <p:sldId id="366" r:id="rId13"/>
    <p:sldId id="367" r:id="rId14"/>
    <p:sldId id="368" r:id="rId15"/>
    <p:sldId id="370" r:id="rId16"/>
    <p:sldId id="382" r:id="rId17"/>
    <p:sldId id="372" r:id="rId18"/>
    <p:sldId id="373" r:id="rId19"/>
    <p:sldId id="375" r:id="rId20"/>
    <p:sldId id="376" r:id="rId21"/>
    <p:sldId id="377" r:id="rId22"/>
    <p:sldId id="378" r:id="rId23"/>
    <p:sldId id="379" r:id="rId24"/>
  </p:sldIdLst>
  <p:sldSz cx="6858000" cy="5143500"/>
  <p:notesSz cx="6858000" cy="9144000"/>
  <p:embeddedFontLst>
    <p:embeddedFont>
      <p:font typeface="Kalam" panose="020B0604020202020204" charset="0"/>
      <p:regular r:id="rId26"/>
      <p:bold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  <p:embeddedFont>
      <p:font typeface="UTM Cookies" panose="02040603050506020204" pitchFamily="18" charset="0"/>
      <p:regular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446B"/>
    <a:srgbClr val="FC7D77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4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42B36-A591-48A7-9A69-97DE04933170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1B5C6-44EC-4AA4-97E9-40D26F7EF516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DBB379-649D-47B3-B7C9-705ACB05A7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5C4DAC-AA4C-47F0-A763-853F116F6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0A4B3D-2C4C-40F9-865D-9C26327875B7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C49E55-24AD-4FAD-A9E9-BAD8808D9916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74081B0-33A6-464C-A34B-BF9B958A2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262DD0-E7BD-4DFF-8AA3-DBDF9D9A2215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6F9F32-1464-4271-A46B-B73B443B2BF5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1EBB3E-4542-496D-BB1A-8BCE0B96DC11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870D15E-79EF-477D-B17B-87CD949AC6C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0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30C3F-6710-4BDA-AA07-981F659A1D6C}"/>
              </a:ext>
            </a:extLst>
          </p:cNvPr>
          <p:cNvSpPr txBox="1"/>
          <p:nvPr/>
        </p:nvSpPr>
        <p:spPr>
          <a:xfrm>
            <a:off x="1688168" y="1922136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TRÒ CHƠI CỦA BỐ</a:t>
            </a:r>
            <a:endParaRPr lang="en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AFFB8-9C30-4914-AEF6-9EB0FD3C9ACE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2963A8-B3B6-41A2-9F05-8E5B79F29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0ECDD1-476F-4F80-8D7F-60DFE477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505F4-3F61-45BB-90FD-4CAFCC21151A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địa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5FC46C-3BE4-4C5E-AD24-16306EC25A9D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D1B424-7503-4E83-A443-736CE22AA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DF81DD-B2E1-49C4-9E26-B4B18A1E3A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823403" y="67194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Trò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chơi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bố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834290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112889" y="1286032"/>
            <a:ext cx="6366933" cy="197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en-US" sz="1600" dirty="0">
                <a:latin typeface="UTM Avo" panose="02040603050506020204" pitchFamily="18" charset="0"/>
              </a:rPr>
              <a:t>	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bữa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phép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dạy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ngoan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2501661" y="1088951"/>
            <a:ext cx="506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1128890" y="1752385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40042E-4320-41CA-96D5-D54F9968D2E2}"/>
              </a:ext>
            </a:extLst>
          </p:cNvPr>
          <p:cNvCxnSpPr>
            <a:cxnSpLocks/>
          </p:cNvCxnSpPr>
          <p:nvPr/>
        </p:nvCxnSpPr>
        <p:spPr>
          <a:xfrm>
            <a:off x="442148" y="2751451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55C98-9D52-40AB-9015-E26939F5AEB7}"/>
              </a:ext>
            </a:extLst>
          </p:cNvPr>
          <p:cNvCxnSpPr>
            <a:cxnSpLocks/>
          </p:cNvCxnSpPr>
          <p:nvPr/>
        </p:nvCxnSpPr>
        <p:spPr>
          <a:xfrm>
            <a:off x="4857045" y="1752385"/>
            <a:ext cx="663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993243-B72C-4EED-8D79-2C393486A6D5}"/>
              </a:ext>
            </a:extLst>
          </p:cNvPr>
          <p:cNvCxnSpPr>
            <a:cxnSpLocks/>
          </p:cNvCxnSpPr>
          <p:nvPr/>
        </p:nvCxnSpPr>
        <p:spPr>
          <a:xfrm>
            <a:off x="1388789" y="2754057"/>
            <a:ext cx="6657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tay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ngoan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733428" y="153563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733428" y="211404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F77C86-4EC6-4CAC-A3BB-479D3A38DCE7}"/>
              </a:ext>
            </a:extLst>
          </p:cNvPr>
          <p:cNvSpPr/>
          <p:nvPr/>
        </p:nvSpPr>
        <p:spPr>
          <a:xfrm>
            <a:off x="73342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trò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chơi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421F4A-B448-4F70-A1F1-0864A2408271}"/>
              </a:ext>
            </a:extLst>
          </p:cNvPr>
          <p:cNvSpPr/>
          <p:nvPr/>
        </p:nvSpPr>
        <p:spPr>
          <a:xfrm>
            <a:off x="733428" y="278329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5D3730-FC9E-477E-9BDA-230529C8043D}"/>
              </a:ext>
            </a:extLst>
          </p:cNvPr>
          <p:cNvSpPr txBox="1"/>
          <p:nvPr/>
        </p:nvSpPr>
        <p:spPr>
          <a:xfrm>
            <a:off x="916642" y="374533"/>
            <a:ext cx="554555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vở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địa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nhà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4E792-3E5B-46CC-A0B6-D93E5B1C5C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9" y="414608"/>
            <a:ext cx="352093" cy="35209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63148C6-CEB0-49F0-B205-1422C5D7C147}"/>
              </a:ext>
            </a:extLst>
          </p:cNvPr>
          <p:cNvSpPr txBox="1"/>
          <p:nvPr/>
        </p:nvSpPr>
        <p:spPr>
          <a:xfrm>
            <a:off x="978359" y="1634744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6048222-3D81-4931-82C4-5DC119028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3" y="1690844"/>
            <a:ext cx="352093" cy="35209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314086" y="2024332"/>
            <a:ext cx="6229827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l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F7A82FA-05A0-4EAD-8E60-1F6C97F4C3AB}"/>
              </a:ext>
            </a:extLst>
          </p:cNvPr>
          <p:cNvSpPr txBox="1"/>
          <p:nvPr/>
        </p:nvSpPr>
        <p:spPr>
          <a:xfrm>
            <a:off x="482178" y="781980"/>
            <a:ext cx="5735597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M: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Số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nhà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25,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đường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Sông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Thao,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thị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trấn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Cổ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Phúc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huyện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Trấn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tỉnh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56141-030B-4E12-AC92-9433E6D50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13" y="2894955"/>
            <a:ext cx="5798787" cy="1440602"/>
          </a:xfrm>
          <a:prstGeom prst="rect">
            <a:avLst/>
          </a:prstGeom>
        </p:spPr>
      </p:pic>
      <p:sp>
        <p:nvSpPr>
          <p:cNvPr id="82" name="Rounded Rectangle 21">
            <a:extLst>
              <a:ext uri="{FF2B5EF4-FFF2-40B4-BE49-F238E27FC236}">
                <a16:creationId xmlns:a16="http://schemas.microsoft.com/office/drawing/2014/main" id="{7B1CC6FF-F256-4CEA-9840-184E9405C8BC}"/>
              </a:ext>
            </a:extLst>
          </p:cNvPr>
          <p:cNvSpPr/>
          <p:nvPr/>
        </p:nvSpPr>
        <p:spPr>
          <a:xfrm>
            <a:off x="729895" y="4335556"/>
            <a:ext cx="991661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bàn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là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Rounded Rectangle 21">
            <a:extLst>
              <a:ext uri="{FF2B5EF4-FFF2-40B4-BE49-F238E27FC236}">
                <a16:creationId xmlns:a16="http://schemas.microsoft.com/office/drawing/2014/main" id="{3D17E759-5807-494C-85F1-F8DEB1C1DB79}"/>
              </a:ext>
            </a:extLst>
          </p:cNvPr>
          <p:cNvSpPr/>
          <p:nvPr/>
        </p:nvSpPr>
        <p:spPr>
          <a:xfrm>
            <a:off x="3252242" y="4335557"/>
            <a:ext cx="874353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nón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Rounded Rectangle 21">
            <a:extLst>
              <a:ext uri="{FF2B5EF4-FFF2-40B4-BE49-F238E27FC236}">
                <a16:creationId xmlns:a16="http://schemas.microsoft.com/office/drawing/2014/main" id="{90D353A5-2ACE-47B2-B5B7-EDBF1FB7A630}"/>
              </a:ext>
            </a:extLst>
          </p:cNvPr>
          <p:cNvSpPr/>
          <p:nvPr/>
        </p:nvSpPr>
        <p:spPr>
          <a:xfrm>
            <a:off x="5031271" y="4335556"/>
            <a:ext cx="1258656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lẵng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4" grpId="0"/>
      <p:bldP spid="81" grpId="0" build="p"/>
      <p:bldP spid="82" grpId="0" animBg="1"/>
      <p:bldP spid="83" grpId="0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596313" y="539354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ao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8E6490-C0D2-4791-AFFC-22DE39338679}"/>
              </a:ext>
            </a:extLst>
          </p:cNvPr>
          <p:cNvSpPr/>
          <p:nvPr/>
        </p:nvSpPr>
        <p:spPr>
          <a:xfrm>
            <a:off x="654985" y="1081929"/>
            <a:ext cx="5996762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c        </a:t>
            </a:r>
            <a:r>
              <a:rPr lang="en-US" sz="1800" dirty="0" err="1">
                <a:latin typeface="UTM Avo" panose="02040603050506020204" pitchFamily="18" charset="0"/>
              </a:rPr>
              <a:t>trước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cổng</a:t>
            </a:r>
            <a:r>
              <a:rPr lang="en-US" sz="1800" dirty="0">
                <a:latin typeface="UTM Avo" panose="02040603050506020204" pitchFamily="18" charset="0"/>
              </a:rPr>
              <a:t> c        </a:t>
            </a:r>
            <a:r>
              <a:rPr lang="en-US" sz="1800" dirty="0" err="1">
                <a:latin typeface="UTM Avo" panose="02040603050506020204" pitchFamily="18" charset="0"/>
              </a:rPr>
              <a:t>vút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2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bưởi</a:t>
            </a:r>
            <a:r>
              <a:rPr lang="en-US" sz="1800" dirty="0">
                <a:latin typeface="UTM Avo" panose="02040603050506020204" pitchFamily="18" charset="0"/>
              </a:rPr>
              <a:t> s       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trĩu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577E7A8-7D93-428E-B3C4-25ECC7115751}"/>
              </a:ext>
            </a:extLst>
          </p:cNvPr>
          <p:cNvGrpSpPr/>
          <p:nvPr/>
        </p:nvGrpSpPr>
        <p:grpSpPr>
          <a:xfrm>
            <a:off x="1888297" y="1338467"/>
            <a:ext cx="417689" cy="417689"/>
            <a:chOff x="7507111" y="2996098"/>
            <a:chExt cx="417689" cy="41768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6A51A21-664F-4271-AD5B-9E832A4FC36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DAD6E46-BA41-4471-AE88-8DE80E4872A4}"/>
                </a:ext>
              </a:extLst>
            </p:cNvPr>
            <p:cNvCxnSpPr>
              <a:stCxn id="58" idx="0"/>
              <a:endCxn id="5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C28F676-14FC-4C54-B57D-DBE73239353B}"/>
                </a:ext>
              </a:extLst>
            </p:cNvPr>
            <p:cNvCxnSpPr>
              <a:stCxn id="58" idx="3"/>
              <a:endCxn id="5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7FE6280-C05C-4447-A28E-DEDC89B4768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3ED9FA5-E030-44F4-A251-5BB652557778}"/>
              </a:ext>
            </a:extLst>
          </p:cNvPr>
          <p:cNvSpPr txBox="1"/>
          <p:nvPr/>
        </p:nvSpPr>
        <p:spPr>
          <a:xfrm>
            <a:off x="1778935" y="1362934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au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5388C1-14C1-42E2-9D80-0AC037B7D724}"/>
              </a:ext>
            </a:extLst>
          </p:cNvPr>
          <p:cNvGrpSpPr/>
          <p:nvPr/>
        </p:nvGrpSpPr>
        <p:grpSpPr>
          <a:xfrm>
            <a:off x="3871382" y="1304600"/>
            <a:ext cx="417689" cy="417689"/>
            <a:chOff x="7507111" y="2996098"/>
            <a:chExt cx="417689" cy="41768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87BD0C1-B289-4FE2-AB82-2411F599357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1702B0-FF8E-4A28-9740-0D26E84D0F98}"/>
                </a:ext>
              </a:extLst>
            </p:cNvPr>
            <p:cNvCxnSpPr>
              <a:stCxn id="64" idx="0"/>
              <a:endCxn id="6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9B7E7DA-B354-47A8-87DD-FDADAE5E7E33}"/>
                </a:ext>
              </a:extLst>
            </p:cNvPr>
            <p:cNvCxnSpPr>
              <a:stCxn id="64" idx="3"/>
              <a:endCxn id="6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7753D9B-80B7-43A1-A0C3-6396962D662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BC43388-81D9-48E9-9DD1-A0223F8AB2DD}"/>
              </a:ext>
            </a:extLst>
          </p:cNvPr>
          <p:cNvSpPr txBox="1"/>
          <p:nvPr/>
        </p:nvSpPr>
        <p:spPr>
          <a:xfrm>
            <a:off x="3742970" y="1360817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ao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21BB890-8C0C-4268-BF59-84A4F6374A92}"/>
              </a:ext>
            </a:extLst>
          </p:cNvPr>
          <p:cNvGrpSpPr/>
          <p:nvPr/>
        </p:nvGrpSpPr>
        <p:grpSpPr>
          <a:xfrm>
            <a:off x="2244601" y="2012694"/>
            <a:ext cx="417689" cy="417689"/>
            <a:chOff x="7507111" y="2996098"/>
            <a:chExt cx="417689" cy="4176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02873D5-E30F-4A75-8979-301A0CCFB6F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10562EA-DF23-4FBC-9674-B9FF4B5CBE9F}"/>
                </a:ext>
              </a:extLst>
            </p:cNvPr>
            <p:cNvCxnSpPr>
              <a:stCxn id="70" idx="0"/>
              <a:endCxn id="7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8AEA505-2F15-42D0-B1D7-B89D089CBEB0}"/>
                </a:ext>
              </a:extLst>
            </p:cNvPr>
            <p:cNvCxnSpPr>
              <a:stCxn id="70" idx="3"/>
              <a:endCxn id="7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C1424EA-E082-413E-900F-6E55F8FA6F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9E61AF14-C7AE-4DCB-BC47-D3AC06D88D68}"/>
              </a:ext>
            </a:extLst>
          </p:cNvPr>
          <p:cNvSpPr txBox="1"/>
          <p:nvPr/>
        </p:nvSpPr>
        <p:spPr>
          <a:xfrm>
            <a:off x="2150056" y="2056211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au</a:t>
            </a:r>
            <a:endParaRPr lang="en-US" sz="19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FB22B-232D-49EE-91A3-1E4CC19D3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719" y="2594245"/>
            <a:ext cx="3857625" cy="2162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8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2" grpId="0"/>
      <p:bldP spid="68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658A27E-A782-4B87-A013-B1878B5DB54B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E62991-64EE-4B27-986E-D45F50A0D9F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89D711C-EFB6-4497-8C6C-08C911AD6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D1794B-369D-4BE3-9735-B9758CF2CD1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559D4D-8CF9-4993-A875-BC26E8FD0493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032548A-047E-4992-98BB-983760B99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54471D-65C0-475F-8D18-FC46E4E86B4E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FB7C98-BFE7-4C5F-BDAA-C46AAA8BBDEE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767D2E-BE97-4596-B2EE-7183943FF830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3E1B2D1-BBF7-4AE0-A5C8-DEDB5316B2CD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318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430619" y="303536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9" name="Rounded Rectangle 21">
            <a:extLst>
              <a:ext uri="{FF2B5EF4-FFF2-40B4-BE49-F238E27FC236}">
                <a16:creationId xmlns:a16="http://schemas.microsoft.com/office/drawing/2014/main" id="{564806F9-6B9C-49DF-B344-CAAD4931F946}"/>
              </a:ext>
            </a:extLst>
          </p:cNvPr>
          <p:cNvSpPr/>
          <p:nvPr/>
        </p:nvSpPr>
        <p:spPr>
          <a:xfrm>
            <a:off x="526695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sóc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21">
            <a:extLst>
              <a:ext uri="{FF2B5EF4-FFF2-40B4-BE49-F238E27FC236}">
                <a16:creationId xmlns:a16="http://schemas.microsoft.com/office/drawing/2014/main" id="{03A6383D-F3D6-4390-AED6-2DE65E72AFEA}"/>
              </a:ext>
            </a:extLst>
          </p:cNvPr>
          <p:cNvSpPr/>
          <p:nvPr/>
        </p:nvSpPr>
        <p:spPr>
          <a:xfrm>
            <a:off x="2634896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Rounded Rectangle 21">
            <a:extLst>
              <a:ext uri="{FF2B5EF4-FFF2-40B4-BE49-F238E27FC236}">
                <a16:creationId xmlns:a16="http://schemas.microsoft.com/office/drawing/2014/main" id="{2593D327-B8B7-4A65-8C9D-39E722F5EE16}"/>
              </a:ext>
            </a:extLst>
          </p:cNvPr>
          <p:cNvSpPr/>
          <p:nvPr/>
        </p:nvSpPr>
        <p:spPr>
          <a:xfrm>
            <a:off x="4743097" y="1364761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tâm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Rounded Rectangle 21">
            <a:extLst>
              <a:ext uri="{FF2B5EF4-FFF2-40B4-BE49-F238E27FC236}">
                <a16:creationId xmlns:a16="http://schemas.microsoft.com/office/drawing/2014/main" id="{7274DC29-BDD5-45FC-AE47-3ABD40915146}"/>
              </a:ext>
            </a:extLst>
          </p:cNvPr>
          <p:cNvSpPr/>
          <p:nvPr/>
        </p:nvSpPr>
        <p:spPr>
          <a:xfrm>
            <a:off x="704495" y="1993055"/>
            <a:ext cx="15053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thương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BAB8C982-4FFE-4440-8AA8-0158ACAC38C8}"/>
              </a:ext>
            </a:extLst>
          </p:cNvPr>
          <p:cNvSpPr/>
          <p:nvPr/>
        </p:nvSpPr>
        <p:spPr>
          <a:xfrm>
            <a:off x="2812696" y="1993055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kính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trọng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2F6CC7AD-C793-401F-ADB2-66C73B1F6BB2}"/>
              </a:ext>
            </a:extLst>
          </p:cNvPr>
          <p:cNvSpPr/>
          <p:nvPr/>
        </p:nvSpPr>
        <p:spPr>
          <a:xfrm>
            <a:off x="4920897" y="197473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vui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131270-A4C6-4939-9052-FF4480BF6B0B}"/>
              </a:ext>
            </a:extLst>
          </p:cNvPr>
          <p:cNvSpPr txBox="1"/>
          <p:nvPr/>
        </p:nvSpPr>
        <p:spPr>
          <a:xfrm>
            <a:off x="430619" y="242178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A96EDF-5148-4778-ACF5-ABD3294BC8E7}"/>
              </a:ext>
            </a:extLst>
          </p:cNvPr>
          <p:cNvSpPr/>
          <p:nvPr/>
        </p:nvSpPr>
        <p:spPr>
          <a:xfrm>
            <a:off x="484416" y="3264767"/>
            <a:ext cx="5996763" cy="1345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Khi </a:t>
            </a:r>
            <a:r>
              <a:rPr lang="en-US" sz="1900" dirty="0" err="1">
                <a:latin typeface="UTM Avo" panose="02040603050506020204" pitchFamily="18" charset="0"/>
              </a:rPr>
              <a:t>dạy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học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rất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kiên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nhẫn</a:t>
            </a:r>
            <a:r>
              <a:rPr lang="en-US" sz="1900" dirty="0">
                <a:latin typeface="UTM Avo" panose="02040603050506020204" pitchFamily="18" charset="0"/>
              </a:rPr>
              <a:t>. Khi </a:t>
            </a:r>
            <a:r>
              <a:rPr lang="en-US" sz="1900" dirty="0" err="1">
                <a:latin typeface="UTM Avo" panose="02040603050506020204" pitchFamily="18" charset="0"/>
              </a:rPr>
              <a:t>chơi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cùng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rất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vui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tính</a:t>
            </a:r>
            <a:r>
              <a:rPr lang="en-US" sz="1900" dirty="0">
                <a:latin typeface="UTM Avo" panose="02040603050506020204" pitchFamily="18" charset="0"/>
              </a:rPr>
              <a:t>. </a:t>
            </a:r>
            <a:r>
              <a:rPr lang="en-US" sz="1900" dirty="0" err="1">
                <a:latin typeface="UTM Avo" panose="02040603050506020204" pitchFamily="18" charset="0"/>
              </a:rPr>
              <a:t>Mỗi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mắc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lỗi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nghiêm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khắc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dạy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bảo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nhưng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cũng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dễ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thứ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23B3A62-6C41-4DBA-97B3-4B59E449C334}"/>
              </a:ext>
            </a:extLst>
          </p:cNvPr>
          <p:cNvCxnSpPr>
            <a:cxnSpLocks/>
          </p:cNvCxnSpPr>
          <p:nvPr/>
        </p:nvCxnSpPr>
        <p:spPr>
          <a:xfrm>
            <a:off x="3975101" y="3717851"/>
            <a:ext cx="1346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7B2A463-4A90-45F3-A086-F93F70A7CF21}"/>
              </a:ext>
            </a:extLst>
          </p:cNvPr>
          <p:cNvCxnSpPr>
            <a:cxnSpLocks/>
          </p:cNvCxnSpPr>
          <p:nvPr/>
        </p:nvCxnSpPr>
        <p:spPr>
          <a:xfrm>
            <a:off x="2628902" y="4162351"/>
            <a:ext cx="800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EA26C5D-798E-47D0-B7C8-FC0B5819B67B}"/>
              </a:ext>
            </a:extLst>
          </p:cNvPr>
          <p:cNvCxnSpPr>
            <a:cxnSpLocks/>
          </p:cNvCxnSpPr>
          <p:nvPr/>
        </p:nvCxnSpPr>
        <p:spPr>
          <a:xfrm>
            <a:off x="526695" y="4594764"/>
            <a:ext cx="15688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325BF74-DC53-4F89-A7B9-5D3951F4B6E8}"/>
              </a:ext>
            </a:extLst>
          </p:cNvPr>
          <p:cNvCxnSpPr>
            <a:cxnSpLocks/>
          </p:cNvCxnSpPr>
          <p:nvPr/>
        </p:nvCxnSpPr>
        <p:spPr>
          <a:xfrm>
            <a:off x="4724401" y="4610713"/>
            <a:ext cx="1346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342900" y="544836"/>
            <a:ext cx="619760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than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BB3AB6-3FA6-4B59-9466-9FF3617EE0B5}"/>
              </a:ext>
            </a:extLst>
          </p:cNvPr>
          <p:cNvSpPr/>
          <p:nvPr/>
        </p:nvSpPr>
        <p:spPr>
          <a:xfrm>
            <a:off x="317500" y="1276477"/>
            <a:ext cx="5996763" cy="3100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1900" b="1" dirty="0" err="1">
                <a:latin typeface="UTM Avo" panose="02040603050506020204" pitchFamily="18" charset="0"/>
              </a:rPr>
              <a:t>Đặt</a:t>
            </a:r>
            <a:r>
              <a:rPr lang="en-US" sz="1900" b="1" dirty="0"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latin typeface="UTM Avo" panose="02040603050506020204" pitchFamily="18" charset="0"/>
              </a:rPr>
              <a:t>câu</a:t>
            </a:r>
            <a:endParaRPr lang="en-US" sz="19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Bố</a:t>
            </a:r>
            <a:r>
              <a:rPr lang="en-US" sz="1900" i="1" dirty="0">
                <a:latin typeface="UTM Avo" panose="02040603050506020204" pitchFamily="18" charset="0"/>
              </a:rPr>
              <a:t>:  </a:t>
            </a:r>
            <a:r>
              <a:rPr lang="en-US" sz="1900" dirty="0">
                <a:latin typeface="UTM Avo" panose="02040603050506020204" pitchFamily="18" charset="0"/>
              </a:rPr>
              <a:t>- Nam </a:t>
            </a:r>
            <a:r>
              <a:rPr lang="en-US" sz="1900" dirty="0" err="1">
                <a:latin typeface="UTM Avo" panose="02040603050506020204" pitchFamily="18" charset="0"/>
              </a:rPr>
              <a:t>ơi</a:t>
            </a:r>
            <a:r>
              <a:rPr lang="en-US" sz="1900" dirty="0">
                <a:latin typeface="UTM Avo" panose="02040603050506020204" pitchFamily="18" charset="0"/>
              </a:rPr>
              <a:t>  Con </a:t>
            </a:r>
            <a:r>
              <a:rPr lang="en-US" sz="1900" dirty="0" err="1">
                <a:latin typeface="UTM Avo" panose="02040603050506020204" pitchFamily="18" charset="0"/>
              </a:rPr>
              <a:t>hãy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đặt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một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câu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có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từ</a:t>
            </a:r>
            <a:r>
              <a:rPr lang="en-US" sz="1900" dirty="0">
                <a:latin typeface="UTM Avo" panose="02040603050506020204" pitchFamily="18" charset="0"/>
              </a:rPr>
              <a:t> “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” </a:t>
            </a:r>
            <a:r>
              <a:rPr lang="en-US" sz="1900" dirty="0" err="1">
                <a:latin typeface="UTM Avo" panose="02040603050506020204" pitchFamily="18" charset="0"/>
              </a:rPr>
              <a:t>nhé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>
                <a:latin typeface="UTM Avo" panose="02040603050506020204" pitchFamily="18" charset="0"/>
              </a:rPr>
              <a:t>Con: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đang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uống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phê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Bố</a:t>
            </a:r>
            <a:r>
              <a:rPr lang="en-US" sz="1900" i="1" dirty="0">
                <a:latin typeface="UTM Avo" panose="02040603050506020204" pitchFamily="18" charset="0"/>
              </a:rPr>
              <a:t>:</a:t>
            </a:r>
            <a:r>
              <a:rPr lang="en-US" sz="1900" dirty="0">
                <a:latin typeface="UTM Avo" panose="02040603050506020204" pitchFamily="18" charset="0"/>
              </a:rPr>
              <a:t>    - </a:t>
            </a:r>
            <a:r>
              <a:rPr lang="en-US" sz="1900" dirty="0" err="1">
                <a:latin typeface="UTM Avo" panose="02040603050506020204" pitchFamily="18" charset="0"/>
              </a:rPr>
              <a:t>Thế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từ</a:t>
            </a:r>
            <a:r>
              <a:rPr lang="en-US" sz="1900" dirty="0">
                <a:latin typeface="UTM Avo" panose="02040603050506020204" pitchFamily="18" charset="0"/>
              </a:rPr>
              <a:t> “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” </a:t>
            </a:r>
            <a:r>
              <a:rPr lang="en-US" sz="1900" dirty="0" err="1">
                <a:latin typeface="UTM Avo" panose="02040603050506020204" pitchFamily="18" charset="0"/>
              </a:rPr>
              <a:t>đâu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>
                <a:latin typeface="UTM Avo" panose="02040603050506020204" pitchFamily="18" charset="0"/>
              </a:rPr>
              <a:t>Con: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Dạ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có</a:t>
            </a:r>
            <a:r>
              <a:rPr lang="en-US" sz="1900" dirty="0">
                <a:latin typeface="UTM Avo" panose="02040603050506020204" pitchFamily="18" charset="0"/>
              </a:rPr>
              <a:t> ở </a:t>
            </a:r>
            <a:r>
              <a:rPr lang="en-US" sz="1900" dirty="0" err="1">
                <a:latin typeface="UTM Avo" panose="02040603050506020204" pitchFamily="18" charset="0"/>
              </a:rPr>
              <a:t>trong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cốc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phê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rồi</a:t>
            </a:r>
            <a:r>
              <a:rPr lang="en-US" sz="1900" dirty="0">
                <a:latin typeface="UTM Avo" panose="02040603050506020204" pitchFamily="18" charset="0"/>
              </a:rPr>
              <a:t> ạ.</a:t>
            </a:r>
          </a:p>
          <a:p>
            <a:pPr indent="457200"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(Theo </a:t>
            </a:r>
            <a:r>
              <a:rPr lang="en-US" sz="1900" i="1" dirty="0" err="1">
                <a:latin typeface="UTM Avo" panose="02040603050506020204" pitchFamily="18" charset="0"/>
              </a:rPr>
              <a:t>Truyện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cười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thông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minh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dí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dỏm</a:t>
            </a:r>
            <a:r>
              <a:rPr lang="en-US" sz="1900" i="1" dirty="0">
                <a:latin typeface="UTM Avo" panose="02040603050506020204" pitchFamily="18" charset="0"/>
              </a:rPr>
              <a:t>)</a:t>
            </a:r>
            <a:endParaRPr lang="en-US" sz="1900" dirty="0">
              <a:latin typeface="UTM Avo" panose="020406030505060202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E04FA2-0DD4-4407-B462-E74F084D2047}"/>
              </a:ext>
            </a:extLst>
          </p:cNvPr>
          <p:cNvGrpSpPr/>
          <p:nvPr/>
        </p:nvGrpSpPr>
        <p:grpSpPr>
          <a:xfrm>
            <a:off x="2234753" y="1837890"/>
            <a:ext cx="261733" cy="261733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7A2C429-FFA3-4EA3-8C7F-91F27ADA43E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4B20ED7-5442-437A-81CD-C7183A4CB66B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31CFA95-E418-449C-B51C-A26972B5FD54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B1F4711-B747-4D26-A3EF-82C8B307B25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D1C385D-C701-4183-AA92-86469CCC56B8}"/>
              </a:ext>
            </a:extLst>
          </p:cNvPr>
          <p:cNvSpPr txBox="1"/>
          <p:nvPr/>
        </p:nvSpPr>
        <p:spPr>
          <a:xfrm>
            <a:off x="2190688" y="180179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DBC21E-8CCD-4DF1-98A1-FFFB6B1F13D5}"/>
              </a:ext>
            </a:extLst>
          </p:cNvPr>
          <p:cNvGrpSpPr/>
          <p:nvPr/>
        </p:nvGrpSpPr>
        <p:grpSpPr>
          <a:xfrm>
            <a:off x="1973020" y="2268000"/>
            <a:ext cx="261733" cy="261733"/>
            <a:chOff x="7507111" y="2996098"/>
            <a:chExt cx="417689" cy="41768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D85443B-5FEF-4240-994A-5E328B02927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412735A-90F9-4A7A-88D0-0C0913862DBD}"/>
                </a:ext>
              </a:extLst>
            </p:cNvPr>
            <p:cNvCxnSpPr>
              <a:stCxn id="38" idx="0"/>
              <a:endCxn id="3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996D30C-6747-465A-95C3-A257BDFA7CC7}"/>
                </a:ext>
              </a:extLst>
            </p:cNvPr>
            <p:cNvCxnSpPr>
              <a:stCxn id="38" idx="3"/>
              <a:endCxn id="3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C00F57D-1379-40BE-8AEB-09E5655D3B3F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F48AB5F-2EB9-43A9-B84B-DF0EFC024259}"/>
              </a:ext>
            </a:extLst>
          </p:cNvPr>
          <p:cNvSpPr txBox="1"/>
          <p:nvPr/>
        </p:nvSpPr>
        <p:spPr>
          <a:xfrm>
            <a:off x="1928955" y="223190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45A82E-890F-40CD-B126-01F3E9568E46}"/>
              </a:ext>
            </a:extLst>
          </p:cNvPr>
          <p:cNvGrpSpPr/>
          <p:nvPr/>
        </p:nvGrpSpPr>
        <p:grpSpPr>
          <a:xfrm>
            <a:off x="4292153" y="2703134"/>
            <a:ext cx="261733" cy="261733"/>
            <a:chOff x="7507111" y="2996098"/>
            <a:chExt cx="417689" cy="41768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C46A97-11EC-4C62-9052-FBC28EDE983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49182D5-7F0C-4A3D-BCAA-094B6C4048DE}"/>
                </a:ext>
              </a:extLst>
            </p:cNvPr>
            <p:cNvCxnSpPr>
              <a:stCxn id="44" idx="0"/>
              <a:endCxn id="4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813B1FD-3A13-450A-8409-79CDB4609A96}"/>
                </a:ext>
              </a:extLst>
            </p:cNvPr>
            <p:cNvCxnSpPr>
              <a:stCxn id="44" idx="3"/>
              <a:endCxn id="4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BDAA809-45F8-4FB3-9D50-4E476870E43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9D93336-1830-4682-89F7-05D6B39CFE2A}"/>
              </a:ext>
            </a:extLst>
          </p:cNvPr>
          <p:cNvSpPr txBox="1"/>
          <p:nvPr/>
        </p:nvSpPr>
        <p:spPr>
          <a:xfrm>
            <a:off x="4248088" y="2667039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BF82C4-3B47-4C9E-8A54-8CC536DEDC79}"/>
              </a:ext>
            </a:extLst>
          </p:cNvPr>
          <p:cNvGrpSpPr/>
          <p:nvPr/>
        </p:nvGrpSpPr>
        <p:grpSpPr>
          <a:xfrm>
            <a:off x="3561903" y="3145990"/>
            <a:ext cx="261733" cy="261733"/>
            <a:chOff x="7507111" y="2996098"/>
            <a:chExt cx="417689" cy="41768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F08B805-BCA1-4D48-B7D0-EA432FA3829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9512942-426C-4527-ABB8-680EED1B9595}"/>
                </a:ext>
              </a:extLst>
            </p:cNvPr>
            <p:cNvCxnSpPr>
              <a:stCxn id="50" idx="0"/>
              <a:endCxn id="5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932BD04-9953-4D93-81B0-D16B257E6AF8}"/>
                </a:ext>
              </a:extLst>
            </p:cNvPr>
            <p:cNvCxnSpPr>
              <a:stCxn id="50" idx="3"/>
              <a:endCxn id="5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ACF062D-D1E0-40C7-B747-58D190EDD794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491B8B7-93A2-413D-B72C-033BCC367A59}"/>
              </a:ext>
            </a:extLst>
          </p:cNvPr>
          <p:cNvSpPr txBox="1"/>
          <p:nvPr/>
        </p:nvSpPr>
        <p:spPr>
          <a:xfrm>
            <a:off x="3517838" y="310989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42" grpId="0"/>
      <p:bldP spid="48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451268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6CDFE4-6007-4EFE-B9F5-0C0BEF425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287" y="1813915"/>
            <a:ext cx="4647360" cy="2989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A71F4A-7066-4C27-98E8-980F38C3892E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B1D2D7-8AA9-4CA2-BB8F-558D83DE3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B7FDB5-55F8-40D3-B157-A17755624BC8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E98180A-0A5B-4851-9876-DF5C526E07C2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3739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163781" y="326343"/>
            <a:ext cx="5876569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06455-7895-4D0C-9076-DDDB5B59BC61}"/>
              </a:ext>
            </a:extLst>
          </p:cNvPr>
          <p:cNvSpPr/>
          <p:nvPr/>
        </p:nvSpPr>
        <p:spPr>
          <a:xfrm>
            <a:off x="370611" y="785057"/>
            <a:ext cx="6019799" cy="252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luôn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ốm</a:t>
            </a:r>
            <a:r>
              <a:rPr lang="en-US" sz="1800" dirty="0">
                <a:latin typeface="UTM Avo" panose="02040603050506020204" pitchFamily="18" charset="0"/>
              </a:rPr>
              <a:t> hay </a:t>
            </a:r>
            <a:r>
              <a:rPr lang="en-US" sz="1800" dirty="0" err="1">
                <a:latin typeface="UTM Avo" panose="02040603050506020204" pitchFamily="18" charset="0"/>
              </a:rPr>
              <a:t>mệt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thức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khó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viên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giúp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ai </a:t>
            </a:r>
            <a:r>
              <a:rPr lang="en-US" sz="1800" dirty="0" err="1">
                <a:latin typeface="UTM Avo" panose="02040603050506020204" pitchFamily="18" charset="0"/>
              </a:rPr>
              <a:t>khen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tốt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9C3C9-0656-4C7B-AB5E-BCBFD059A590}"/>
              </a:ext>
            </a:extLst>
          </p:cNvPr>
          <p:cNvSpPr txBox="1"/>
          <p:nvPr/>
        </p:nvSpPr>
        <p:spPr>
          <a:xfrm>
            <a:off x="1165979" y="37868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đoạn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ai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702A9-31F7-41FE-B559-F1CA1DAABB8B}"/>
              </a:ext>
            </a:extLst>
          </p:cNvPr>
          <p:cNvSpPr txBox="1"/>
          <p:nvPr/>
        </p:nvSpPr>
        <p:spPr>
          <a:xfrm>
            <a:off x="1457292" y="4174744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49E20-B079-435C-ACDE-6093028BAC43}"/>
              </a:ext>
            </a:extLst>
          </p:cNvPr>
          <p:cNvSpPr txBox="1"/>
          <p:nvPr/>
        </p:nvSpPr>
        <p:spPr>
          <a:xfrm>
            <a:off x="435374" y="373144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rõ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4FE1A-A0EC-4F34-88DD-82B6885A1498}"/>
              </a:ext>
            </a:extLst>
          </p:cNvPr>
          <p:cNvSpPr txBox="1"/>
          <p:nvPr/>
        </p:nvSpPr>
        <p:spPr>
          <a:xfrm>
            <a:off x="463047" y="3878469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quý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D9F5D-929C-4614-98CF-C9D64EA9DE7A}"/>
              </a:ext>
            </a:extLst>
          </p:cNvPr>
          <p:cNvSpPr txBox="1"/>
          <p:nvPr/>
        </p:nvSpPr>
        <p:spPr>
          <a:xfrm>
            <a:off x="1311636" y="34759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yêu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quý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9C5E82-539E-4CE8-BAE7-96B251094F80}"/>
              </a:ext>
            </a:extLst>
          </p:cNvPr>
          <p:cNvCxnSpPr>
            <a:cxnSpLocks/>
          </p:cNvCxnSpPr>
          <p:nvPr/>
        </p:nvCxnSpPr>
        <p:spPr>
          <a:xfrm>
            <a:off x="1760105" y="2441007"/>
            <a:ext cx="4098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1612BB-FE5E-43DF-A736-9DAD007212E1}"/>
              </a:ext>
            </a:extLst>
          </p:cNvPr>
          <p:cNvCxnSpPr>
            <a:cxnSpLocks/>
          </p:cNvCxnSpPr>
          <p:nvPr/>
        </p:nvCxnSpPr>
        <p:spPr>
          <a:xfrm>
            <a:off x="5531556" y="2858695"/>
            <a:ext cx="8076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208ADF-56C0-420B-BD41-3C6C973F24A7}"/>
              </a:ext>
            </a:extLst>
          </p:cNvPr>
          <p:cNvCxnSpPr>
            <a:cxnSpLocks/>
          </p:cNvCxnSpPr>
          <p:nvPr/>
        </p:nvCxnSpPr>
        <p:spPr>
          <a:xfrm flipV="1">
            <a:off x="467590" y="3255137"/>
            <a:ext cx="1146721" cy="15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0D32C-819F-49B2-8721-A2CF3228A296}"/>
              </a:ext>
            </a:extLst>
          </p:cNvPr>
          <p:cNvSpPr txBox="1"/>
          <p:nvPr/>
        </p:nvSpPr>
        <p:spPr>
          <a:xfrm>
            <a:off x="495804" y="532549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3 – 4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đối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EBB7-3176-4BD3-9FBD-239E70E922FE}"/>
              </a:ext>
            </a:extLst>
          </p:cNvPr>
          <p:cNvSpPr txBox="1"/>
          <p:nvPr/>
        </p:nvSpPr>
        <p:spPr>
          <a:xfrm>
            <a:off x="2848871" y="1375592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Gợi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CB7F3-7C8B-4D7E-88BA-B40C3E9FACF8}"/>
              </a:ext>
            </a:extLst>
          </p:cNvPr>
          <p:cNvSpPr txBox="1"/>
          <p:nvPr/>
        </p:nvSpPr>
        <p:spPr>
          <a:xfrm>
            <a:off x="371421" y="1959253"/>
            <a:ext cx="6611570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ai </a:t>
            </a:r>
            <a:r>
              <a:rPr lang="en-US" sz="2000" dirty="0" err="1">
                <a:latin typeface="UTM Avo" panose="020406030505060202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đình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tình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cảm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? </a:t>
            </a:r>
            <a:r>
              <a:rPr lang="en-US" sz="2000" dirty="0" err="1">
                <a:latin typeface="UTM Avo" panose="020406030505060202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sao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5" name="Google Shape;1029;p42">
            <a:extLst>
              <a:ext uri="{FF2B5EF4-FFF2-40B4-BE49-F238E27FC236}">
                <a16:creationId xmlns:a16="http://schemas.microsoft.com/office/drawing/2014/main" id="{84461E57-0926-44EE-B7F4-BE5ED6CBE663}"/>
              </a:ext>
            </a:extLst>
          </p:cNvPr>
          <p:cNvGrpSpPr/>
          <p:nvPr/>
        </p:nvGrpSpPr>
        <p:grpSpPr>
          <a:xfrm rot="20594821">
            <a:off x="4978552" y="3059860"/>
            <a:ext cx="1175015" cy="898360"/>
            <a:chOff x="7570574" y="3912596"/>
            <a:chExt cx="1175015" cy="898360"/>
          </a:xfrm>
        </p:grpSpPr>
        <p:grpSp>
          <p:nvGrpSpPr>
            <p:cNvPr id="6" name="Google Shape;1030;p42">
              <a:extLst>
                <a:ext uri="{FF2B5EF4-FFF2-40B4-BE49-F238E27FC236}">
                  <a16:creationId xmlns:a16="http://schemas.microsoft.com/office/drawing/2014/main" id="{81224F06-F1EB-4B44-A1BC-01CE4FD0B2BE}"/>
                </a:ext>
              </a:extLst>
            </p:cNvPr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8" name="Google Shape;1031;p42">
                <a:extLst>
                  <a:ext uri="{FF2B5EF4-FFF2-40B4-BE49-F238E27FC236}">
                    <a16:creationId xmlns:a16="http://schemas.microsoft.com/office/drawing/2014/main" id="{1C953E34-32DF-415E-9B4A-ABC072253F53}"/>
                  </a:ext>
                </a:extLst>
              </p:cNvPr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32;p42">
                <a:extLst>
                  <a:ext uri="{FF2B5EF4-FFF2-40B4-BE49-F238E27FC236}">
                    <a16:creationId xmlns:a16="http://schemas.microsoft.com/office/drawing/2014/main" id="{11D4A8F7-5207-4ECD-9519-9265B68AABC8}"/>
                  </a:ext>
                </a:extLst>
              </p:cNvPr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33;p42">
                <a:extLst>
                  <a:ext uri="{FF2B5EF4-FFF2-40B4-BE49-F238E27FC236}">
                    <a16:creationId xmlns:a16="http://schemas.microsoft.com/office/drawing/2014/main" id="{29A397CE-26BE-4723-864B-1AA5A047BE30}"/>
                  </a:ext>
                </a:extLst>
              </p:cNvPr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34;p42">
                <a:extLst>
                  <a:ext uri="{FF2B5EF4-FFF2-40B4-BE49-F238E27FC236}">
                    <a16:creationId xmlns:a16="http://schemas.microsoft.com/office/drawing/2014/main" id="{F5E8F2D2-546E-4F99-9E38-D4E251C14B44}"/>
                  </a:ext>
                </a:extLst>
              </p:cNvPr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35;p42">
                <a:extLst>
                  <a:ext uri="{FF2B5EF4-FFF2-40B4-BE49-F238E27FC236}">
                    <a16:creationId xmlns:a16="http://schemas.microsoft.com/office/drawing/2014/main" id="{781EE1C4-7295-49A0-A2F7-17C835659C31}"/>
                  </a:ext>
                </a:extLst>
              </p:cNvPr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36;p42">
                <a:extLst>
                  <a:ext uri="{FF2B5EF4-FFF2-40B4-BE49-F238E27FC236}">
                    <a16:creationId xmlns:a16="http://schemas.microsoft.com/office/drawing/2014/main" id="{0E478884-71B0-4862-A891-3CEC3BCA4CB5}"/>
                  </a:ext>
                </a:extLst>
              </p:cNvPr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37;p42">
                <a:extLst>
                  <a:ext uri="{FF2B5EF4-FFF2-40B4-BE49-F238E27FC236}">
                    <a16:creationId xmlns:a16="http://schemas.microsoft.com/office/drawing/2014/main" id="{5CDC8A6B-B781-49B6-9AA5-FE170763EDCA}"/>
                  </a:ext>
                </a:extLst>
              </p:cNvPr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38;p42">
                <a:extLst>
                  <a:ext uri="{FF2B5EF4-FFF2-40B4-BE49-F238E27FC236}">
                    <a16:creationId xmlns:a16="http://schemas.microsoft.com/office/drawing/2014/main" id="{E62D95A3-7EBE-4381-A0D2-DCEB80DFC9B3}"/>
                  </a:ext>
                </a:extLst>
              </p:cNvPr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39;p42">
                <a:extLst>
                  <a:ext uri="{FF2B5EF4-FFF2-40B4-BE49-F238E27FC236}">
                    <a16:creationId xmlns:a16="http://schemas.microsoft.com/office/drawing/2014/main" id="{F311A1A6-4F6D-4101-8DEB-A5506F6E5EFB}"/>
                  </a:ext>
                </a:extLst>
              </p:cNvPr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40;p42">
                <a:extLst>
                  <a:ext uri="{FF2B5EF4-FFF2-40B4-BE49-F238E27FC236}">
                    <a16:creationId xmlns:a16="http://schemas.microsoft.com/office/drawing/2014/main" id="{1249143B-613C-4128-A586-F0D5BE9412DF}"/>
                  </a:ext>
                </a:extLst>
              </p:cNvPr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41;p42">
                <a:extLst>
                  <a:ext uri="{FF2B5EF4-FFF2-40B4-BE49-F238E27FC236}">
                    <a16:creationId xmlns:a16="http://schemas.microsoft.com/office/drawing/2014/main" id="{160A882B-7B21-4374-8110-653D224A7A17}"/>
                  </a:ext>
                </a:extLst>
              </p:cNvPr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42;p42">
                <a:extLst>
                  <a:ext uri="{FF2B5EF4-FFF2-40B4-BE49-F238E27FC236}">
                    <a16:creationId xmlns:a16="http://schemas.microsoft.com/office/drawing/2014/main" id="{9BBEF923-B97C-4F38-88CB-DD425D08B453}"/>
                  </a:ext>
                </a:extLst>
              </p:cNvPr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43;p42">
                <a:extLst>
                  <a:ext uri="{FF2B5EF4-FFF2-40B4-BE49-F238E27FC236}">
                    <a16:creationId xmlns:a16="http://schemas.microsoft.com/office/drawing/2014/main" id="{450D379B-7969-4202-A6DE-69BB07469EC8}"/>
                  </a:ext>
                </a:extLst>
              </p:cNvPr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44;p42">
                <a:extLst>
                  <a:ext uri="{FF2B5EF4-FFF2-40B4-BE49-F238E27FC236}">
                    <a16:creationId xmlns:a16="http://schemas.microsoft.com/office/drawing/2014/main" id="{7E6A113B-4C38-4DEF-9DDB-AAE5BC68BDEA}"/>
                  </a:ext>
                </a:extLst>
              </p:cNvPr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45;p42">
                <a:extLst>
                  <a:ext uri="{FF2B5EF4-FFF2-40B4-BE49-F238E27FC236}">
                    <a16:creationId xmlns:a16="http://schemas.microsoft.com/office/drawing/2014/main" id="{C0B2F329-28A2-4702-99BB-87C0006EBCA9}"/>
                  </a:ext>
                </a:extLst>
              </p:cNvPr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46;p42">
                <a:extLst>
                  <a:ext uri="{FF2B5EF4-FFF2-40B4-BE49-F238E27FC236}">
                    <a16:creationId xmlns:a16="http://schemas.microsoft.com/office/drawing/2014/main" id="{DDC27D95-935C-40B2-BADD-61A801D50B92}"/>
                  </a:ext>
                </a:extLst>
              </p:cNvPr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47;p42">
                <a:extLst>
                  <a:ext uri="{FF2B5EF4-FFF2-40B4-BE49-F238E27FC236}">
                    <a16:creationId xmlns:a16="http://schemas.microsoft.com/office/drawing/2014/main" id="{1C16C601-3702-4184-8DF6-FCFC15F9ED0B}"/>
                  </a:ext>
                </a:extLst>
              </p:cNvPr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48;p42">
                <a:extLst>
                  <a:ext uri="{FF2B5EF4-FFF2-40B4-BE49-F238E27FC236}">
                    <a16:creationId xmlns:a16="http://schemas.microsoft.com/office/drawing/2014/main" id="{4A438BEA-126B-4D1E-8642-F326D71DA5E8}"/>
                  </a:ext>
                </a:extLst>
              </p:cNvPr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49;p42">
                <a:extLst>
                  <a:ext uri="{FF2B5EF4-FFF2-40B4-BE49-F238E27FC236}">
                    <a16:creationId xmlns:a16="http://schemas.microsoft.com/office/drawing/2014/main" id="{3098D43E-383C-42B1-8762-D1925241A41F}"/>
                  </a:ext>
                </a:extLst>
              </p:cNvPr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50;p42">
                <a:extLst>
                  <a:ext uri="{FF2B5EF4-FFF2-40B4-BE49-F238E27FC236}">
                    <a16:creationId xmlns:a16="http://schemas.microsoft.com/office/drawing/2014/main" id="{75E91D79-2AF0-4397-B3E3-A09BD5954283}"/>
                  </a:ext>
                </a:extLst>
              </p:cNvPr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51;p42">
                <a:extLst>
                  <a:ext uri="{FF2B5EF4-FFF2-40B4-BE49-F238E27FC236}">
                    <a16:creationId xmlns:a16="http://schemas.microsoft.com/office/drawing/2014/main" id="{6B794109-761E-4E21-BB17-A7B4C100D22F}"/>
                  </a:ext>
                </a:extLst>
              </p:cNvPr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052;p42">
              <a:extLst>
                <a:ext uri="{FF2B5EF4-FFF2-40B4-BE49-F238E27FC236}">
                  <a16:creationId xmlns:a16="http://schemas.microsoft.com/office/drawing/2014/main" id="{9CB664A5-B0FB-4626-92CC-CB79CD0965C9}"/>
                </a:ext>
              </a:extLst>
            </p:cNvPr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BFDDF-7C2E-4B18-BE2A-A61E5AA27A40}"/>
              </a:ext>
            </a:extLst>
          </p:cNvPr>
          <p:cNvSpPr txBox="1"/>
          <p:nvPr/>
        </p:nvSpPr>
        <p:spPr>
          <a:xfrm>
            <a:off x="212520" y="1653433"/>
            <a:ext cx="6052809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đình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34E9B-6115-44CB-A025-649D22C4AA16}"/>
              </a:ext>
            </a:extLst>
          </p:cNvPr>
          <p:cNvSpPr txBox="1"/>
          <p:nvPr/>
        </p:nvSpPr>
        <p:spPr>
          <a:xfrm>
            <a:off x="212520" y="2046361"/>
            <a:ext cx="6662408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>
                <a:latin typeface="UTM Avo" panose="02040603050506020204" pitchFamily="18" charset="0"/>
              </a:rPr>
              <a:t>Chia </a:t>
            </a:r>
            <a:r>
              <a:rPr lang="en-US" sz="1500" dirty="0" err="1">
                <a:latin typeface="UTM Avo" panose="02040603050506020204" pitchFamily="18" charset="0"/>
              </a:rPr>
              <a:t>sẻ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2A634-38EA-4C15-9234-0EFB2CDF06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862314-A73F-484E-AF63-A0DF7188DC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0"/>
          <a:stretch/>
        </p:blipFill>
        <p:spPr>
          <a:xfrm>
            <a:off x="1197174" y="2439447"/>
            <a:ext cx="4463652" cy="2420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0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A5FA22-71F9-4277-A204-12A5800EF266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0B377D9-90B6-46B4-98C8-8076A2A6522C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3F44AF3-CB9F-4AFB-B614-AC101EE4B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AC3311-0CC0-45A6-AFCE-C552DA0194C4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45DDF8-2D44-40F4-9298-FC95A5AAA9EF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4CA334E-59B0-40DA-8E46-D019EAB2A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0361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877594" y="6195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TRÒ CHƠI CỦA BỐ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" y="545910"/>
            <a:ext cx="6857998" cy="456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luôn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dành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những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điều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nhiên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rảnh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rỗi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ngồi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như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tuổi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Có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lần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cỗ</a:t>
            </a:r>
            <a:r>
              <a:rPr lang="en-US" sz="1150" dirty="0">
                <a:latin typeface="UTM Avo" panose="02040603050506020204" pitchFamily="18" charset="0"/>
              </a:rPr>
              <a:t>”.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hẳn</a:t>
            </a:r>
            <a:r>
              <a:rPr lang="en-US" sz="1150" dirty="0">
                <a:latin typeface="UTM Avo" panose="02040603050506020204" pitchFamily="18" charset="0"/>
              </a:rPr>
              <a:t> hoi </a:t>
            </a:r>
            <a:r>
              <a:rPr lang="en-US" sz="1150" dirty="0" err="1">
                <a:latin typeface="UTM Avo" panose="02040603050506020204" pitchFamily="18" charset="0"/>
              </a:rPr>
              <a:t>và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Xin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Hai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đổi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gì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miến</a:t>
            </a:r>
            <a:r>
              <a:rPr lang="en-US" sz="1150" dirty="0">
                <a:latin typeface="UTM Avo" panose="02040603050506020204" pitchFamily="18" charset="0"/>
              </a:rPr>
              <a:t> ạ.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Đây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ra </a:t>
            </a:r>
            <a:r>
              <a:rPr lang="en-US" sz="1150" dirty="0" err="1">
                <a:latin typeface="UTM Avo" panose="02040603050506020204" pitchFamily="18" charset="0"/>
              </a:rPr>
              <a:t>cầm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bảo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mà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indent="45720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Năm</a:t>
            </a:r>
            <a:r>
              <a:rPr lang="en-US" sz="1150" dirty="0">
                <a:latin typeface="UTM Avo" panose="02040603050506020204" pitchFamily="18" charset="0"/>
              </a:rPr>
              <a:t> nay,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nhìn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bàn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của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lễ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phép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đón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cơm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nhớ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nghĩ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trong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dạy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C62DC-CEED-4F59-A0FA-DDEBEFAFA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4" y="584709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F928A5-8149-4984-8E17-A3353519420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4" y="2685676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69A07A-16D5-4396-89F6-10036D4C70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9" y="3755559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474BF8-D964-47F7-B5FD-8901171FF9DE}"/>
              </a:ext>
            </a:extLst>
          </p:cNvPr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C56610-E793-4CEF-A17E-33287D917825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06271-ABD3-4CE7-96D0-60B975E7B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AD7D9D-078F-408A-925E-64D05E9214E9}"/>
              </a:ext>
            </a:extLst>
          </p:cNvPr>
          <p:cNvSpPr txBox="1"/>
          <p:nvPr/>
        </p:nvSpPr>
        <p:spPr>
          <a:xfrm>
            <a:off x="784521" y="104606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ED19A-0E62-4798-820E-66A4FFE822A1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6C1B5-F465-4B49-ABCE-C3F235AEBF82}"/>
              </a:ext>
            </a:extLst>
          </p:cNvPr>
          <p:cNvSpPr/>
          <p:nvPr/>
        </p:nvSpPr>
        <p:spPr>
          <a:xfrm>
            <a:off x="806786" y="1753121"/>
            <a:ext cx="2064296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xơi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D6B36-7934-4F92-88CE-FEBDD0C9B59F}"/>
              </a:ext>
            </a:extLst>
          </p:cNvPr>
          <p:cNvSpPr txBox="1"/>
          <p:nvPr/>
        </p:nvSpPr>
        <p:spPr>
          <a:xfrm>
            <a:off x="1274179" y="1750556"/>
            <a:ext cx="457295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)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uống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" name="Picture 2" descr="Family Eating Stock Illustrations – 7,959 Family Eating Stock  Illustrations, Vectors &amp; Clipart - Dreamstime">
            <a:extLst>
              <a:ext uri="{FF2B5EF4-FFF2-40B4-BE49-F238E27FC236}">
                <a16:creationId xmlns:a16="http://schemas.microsoft.com/office/drawing/2014/main" id="{52B63B39-2B44-4666-BEE8-F79CC1A6D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0E8E6"/>
              </a:clrFrom>
              <a:clrTo>
                <a:srgbClr val="F0E8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t="8724" r="11440" b="16571"/>
          <a:stretch/>
        </p:blipFill>
        <p:spPr bwMode="auto">
          <a:xfrm>
            <a:off x="1609192" y="2448505"/>
            <a:ext cx="3265388" cy="233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CBFB7-D78B-4AEF-BD96-C6C974534C5B}"/>
              </a:ext>
            </a:extLst>
          </p:cNvPr>
          <p:cNvSpPr txBox="1"/>
          <p:nvPr/>
        </p:nvSpPr>
        <p:spPr>
          <a:xfrm>
            <a:off x="506039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Hai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nhau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F50C-C97C-4349-A17B-5AE82F862291}"/>
              </a:ext>
            </a:extLst>
          </p:cNvPr>
          <p:cNvSpPr txBox="1"/>
          <p:nvPr/>
        </p:nvSpPr>
        <p:spPr>
          <a:xfrm>
            <a:off x="503841" y="209291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cỗ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nhau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138E5-B917-4439-B9A7-7B5BCF330C34}"/>
              </a:ext>
            </a:extLst>
          </p:cNvPr>
          <p:cNvSpPr txBox="1"/>
          <p:nvPr/>
        </p:nvSpPr>
        <p:spPr>
          <a:xfrm>
            <a:off x="506038" y="2487634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xưng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hô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B96AA-00C9-4A51-AA04-5211CBAF95A3}"/>
              </a:ext>
            </a:extLst>
          </p:cNvPr>
          <p:cNvSpPr txBox="1"/>
          <p:nvPr/>
        </p:nvSpPr>
        <p:spPr>
          <a:xfrm>
            <a:off x="503841" y="2875545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xưng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“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”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“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”.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10FB53-5E62-4B76-AD2B-4BBE11F34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217385-94DB-4D4B-B214-4EFAE3E68511}"/>
              </a:ext>
            </a:extLst>
          </p:cNvPr>
          <p:cNvSpPr txBox="1"/>
          <p:nvPr/>
        </p:nvSpPr>
        <p:spPr>
          <a:xfrm>
            <a:off x="506039" y="3275285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Nhìn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cơm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nhớ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96ACB-E1DF-4E09-A343-677AD315EFE6}"/>
              </a:ext>
            </a:extLst>
          </p:cNvPr>
          <p:cNvSpPr txBox="1"/>
          <p:nvPr/>
        </p:nvSpPr>
        <p:spPr>
          <a:xfrm>
            <a:off x="503842" y="3663196"/>
            <a:ext cx="5704453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đón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lúc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5C9A7-C941-412E-BDED-5E049DD69C8F}"/>
              </a:ext>
            </a:extLst>
          </p:cNvPr>
          <p:cNvSpPr txBox="1"/>
          <p:nvPr/>
        </p:nvSpPr>
        <p:spPr>
          <a:xfrm>
            <a:off x="518578" y="857898"/>
            <a:ext cx="5829816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>
                <a:latin typeface="UTM Avo" panose="02040603050506020204" pitchFamily="18" charset="0"/>
              </a:rPr>
              <a:t>Khi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ngoan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endParaRPr lang="en-US" sz="16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phép</a:t>
            </a:r>
            <a:endParaRPr lang="en-US" sz="16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Chăm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giúp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88CD60-8B6E-41A5-B659-B967F6C32783}"/>
              </a:ext>
            </a:extLst>
          </p:cNvPr>
          <p:cNvSpPr/>
          <p:nvPr/>
        </p:nvSpPr>
        <p:spPr>
          <a:xfrm>
            <a:off x="518578" y="2501528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9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877594" y="6195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TRÒ CHƠI CỦA BỐ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" y="545910"/>
            <a:ext cx="6857998" cy="456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luôn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dành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những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điều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nhiên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rảnh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rỗi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ngồi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như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tuổi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Có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lần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cỗ</a:t>
            </a:r>
            <a:r>
              <a:rPr lang="en-US" sz="1150" dirty="0">
                <a:latin typeface="UTM Avo" panose="02040603050506020204" pitchFamily="18" charset="0"/>
              </a:rPr>
              <a:t>”.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hẳn</a:t>
            </a:r>
            <a:r>
              <a:rPr lang="en-US" sz="1150" dirty="0">
                <a:latin typeface="UTM Avo" panose="02040603050506020204" pitchFamily="18" charset="0"/>
              </a:rPr>
              <a:t> hoi </a:t>
            </a:r>
            <a:r>
              <a:rPr lang="en-US" sz="1150" dirty="0" err="1">
                <a:latin typeface="UTM Avo" panose="02040603050506020204" pitchFamily="18" charset="0"/>
              </a:rPr>
              <a:t>và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Xin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Hai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đổi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gì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miến</a:t>
            </a:r>
            <a:r>
              <a:rPr lang="en-US" sz="1150" dirty="0">
                <a:latin typeface="UTM Avo" panose="02040603050506020204" pitchFamily="18" charset="0"/>
              </a:rPr>
              <a:t> ạ.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Đây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ra </a:t>
            </a:r>
            <a:r>
              <a:rPr lang="en-US" sz="1150" dirty="0" err="1">
                <a:latin typeface="UTM Avo" panose="02040603050506020204" pitchFamily="18" charset="0"/>
              </a:rPr>
              <a:t>cầm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bảo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mà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indent="45720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Năm</a:t>
            </a:r>
            <a:r>
              <a:rPr lang="en-US" sz="1150" dirty="0">
                <a:latin typeface="UTM Avo" panose="02040603050506020204" pitchFamily="18" charset="0"/>
              </a:rPr>
              <a:t> nay,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nhìn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bàn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của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lễ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phép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đón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cơm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nhớ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nghĩ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trong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dạy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35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CC5379-4C79-4A21-9BCD-4D5E7B8AC04B}"/>
              </a:ext>
            </a:extLst>
          </p:cNvPr>
          <p:cNvGrpSpPr/>
          <p:nvPr/>
        </p:nvGrpSpPr>
        <p:grpSpPr>
          <a:xfrm>
            <a:off x="568135" y="319632"/>
            <a:ext cx="2214335" cy="599539"/>
            <a:chOff x="568135" y="421233"/>
            <a:chExt cx="2214335" cy="599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0B13BC-5731-4167-96F8-80F2D92B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905517-0AE3-4DFD-B629-5E42991EB31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CDD1B5-FEA5-400D-9D43-FCADEE0D55F6}"/>
              </a:ext>
            </a:extLst>
          </p:cNvPr>
          <p:cNvSpPr txBox="1"/>
          <p:nvPr/>
        </p:nvSpPr>
        <p:spPr>
          <a:xfrm>
            <a:off x="568135" y="699406"/>
            <a:ext cx="6327981" cy="186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lịch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a. Cho </a:t>
            </a:r>
            <a:r>
              <a:rPr lang="en-US" sz="1500" dirty="0" err="1">
                <a:latin typeface="UTM Avo" panose="02040603050506020204" pitchFamily="18" charset="0"/>
              </a:rPr>
              <a:t>tôi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xin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b. </a:t>
            </a:r>
            <a:r>
              <a:rPr lang="en-US" sz="1500" dirty="0" err="1">
                <a:latin typeface="UTM Avo" panose="02040603050506020204" pitchFamily="18" charset="0"/>
              </a:rPr>
              <a:t>Dạ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xin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 ạ.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c.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tôi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!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E33AD-6C27-4985-A5B6-0184BB8262D5}"/>
              </a:ext>
            </a:extLst>
          </p:cNvPr>
          <p:cNvSpPr txBox="1"/>
          <p:nvPr/>
        </p:nvSpPr>
        <p:spPr>
          <a:xfrm>
            <a:off x="568135" y="2588332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yêu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cầu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đề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nghị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22A7E-5868-4093-BC12-A656A8E81460}"/>
              </a:ext>
            </a:extLst>
          </p:cNvPr>
          <p:cNvSpPr txBox="1"/>
          <p:nvPr/>
        </p:nvSpPr>
        <p:spPr>
          <a:xfrm>
            <a:off x="1160519" y="2895003"/>
            <a:ext cx="5735597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tôi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một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phở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gà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Xin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lỗi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ở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đây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không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có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phở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gà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Vậy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tôi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xin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miến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Vâng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ạ!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chờ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một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chút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1E063E-F0D7-4E38-9EB3-3BD09D2D9AEB}"/>
              </a:ext>
            </a:extLst>
          </p:cNvPr>
          <p:cNvSpPr/>
          <p:nvPr/>
        </p:nvSpPr>
        <p:spPr>
          <a:xfrm>
            <a:off x="1478134" y="1782469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66DAC5-3C7E-417C-8FE0-F1B7E7D53044}"/>
              </a:ext>
            </a:extLst>
          </p:cNvPr>
          <p:cNvSpPr/>
          <p:nvPr/>
        </p:nvSpPr>
        <p:spPr>
          <a:xfrm>
            <a:off x="1466844" y="1334490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build="p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6021016263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1355</Words>
  <Application>Microsoft Office PowerPoint</Application>
  <PresentationFormat>Custom</PresentationFormat>
  <Paragraphs>142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UTM Avo</vt:lpstr>
      <vt:lpstr>UTM Cookies</vt:lpstr>
      <vt:lpstr>Montserrat</vt:lpstr>
      <vt:lpstr>Arial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Dinh Thi Bich Ngoc</cp:lastModifiedBy>
  <cp:revision>139</cp:revision>
  <dcterms:modified xsi:type="dcterms:W3CDTF">2021-06-02T03:16:59Z</dcterms:modified>
</cp:coreProperties>
</file>