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28"/>
  </p:notesMasterIdLst>
  <p:sldIdLst>
    <p:sldId id="352" r:id="rId3"/>
    <p:sldId id="353" r:id="rId4"/>
    <p:sldId id="355" r:id="rId5"/>
    <p:sldId id="375" r:id="rId6"/>
    <p:sldId id="358" r:id="rId7"/>
    <p:sldId id="385" r:id="rId8"/>
    <p:sldId id="386" r:id="rId9"/>
    <p:sldId id="359" r:id="rId10"/>
    <p:sldId id="387" r:id="rId11"/>
    <p:sldId id="360" r:id="rId12"/>
    <p:sldId id="361" r:id="rId13"/>
    <p:sldId id="388" r:id="rId14"/>
    <p:sldId id="363" r:id="rId15"/>
    <p:sldId id="389" r:id="rId16"/>
    <p:sldId id="380" r:id="rId17"/>
    <p:sldId id="366" r:id="rId18"/>
    <p:sldId id="367" r:id="rId19"/>
    <p:sldId id="368" r:id="rId20"/>
    <p:sldId id="369" r:id="rId21"/>
    <p:sldId id="370" r:id="rId22"/>
    <p:sldId id="381" r:id="rId23"/>
    <p:sldId id="372" r:id="rId24"/>
    <p:sldId id="373" r:id="rId25"/>
    <p:sldId id="390" r:id="rId26"/>
    <p:sldId id="391" r:id="rId27"/>
  </p:sldIdLst>
  <p:sldSz cx="6858000" cy="51435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HP001" panose="020B0604020202020204" charset="0"/>
      <p:regular r:id="rId35"/>
      <p:bold r:id="rId36"/>
    </p:embeddedFont>
    <p:embeddedFont>
      <p:font typeface="HP001 4 hàng" panose="020B0603050302020204" pitchFamily="34" charset="0"/>
      <p:regular r:id="rId37"/>
      <p:bold r:id="rId38"/>
    </p:embeddedFont>
    <p:embeddedFont>
      <p:font typeface="Kalam" panose="020B0604020202020204" charset="0"/>
      <p:regular r:id="rId39"/>
      <p:bold r:id="rId40"/>
    </p:embeddedFont>
    <p:embeddedFont>
      <p:font typeface="Montserrat" panose="020B0604020202020204" charset="0"/>
      <p:regular r:id="rId41"/>
      <p:bold r:id="rId42"/>
      <p:italic r:id="rId43"/>
      <p:boldItalic r:id="rId44"/>
    </p:embeddedFont>
    <p:embeddedFont>
      <p:font typeface="UTM Avo" panose="02040603050506020204" pitchFamily="18" charset="0"/>
      <p:regular r:id="rId45"/>
      <p:bold r:id="rId46"/>
      <p:italic r:id="rId47"/>
      <p:boldItalic r:id="rId48"/>
    </p:embeddedFont>
    <p:embeddedFont>
      <p:font typeface="UTM Charlotte" panose="02040603050506020204" pitchFamily="18" charset="0"/>
      <p:regular r:id="rId49"/>
    </p:embeddedFont>
    <p:embeddedFont>
      <p:font typeface="UTM Cookies" panose="02040603050506020204" pitchFamily="18" charset="0"/>
      <p:regular r:id="rId50"/>
    </p:embeddedFont>
  </p:embeddedFontLst>
  <p:custDataLst>
    <p:tags r:id="rId5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AB40"/>
    <a:srgbClr val="FFFFFF"/>
    <a:srgbClr val="F7446B"/>
    <a:srgbClr val="FC7D77"/>
    <a:srgbClr val="17479D"/>
    <a:srgbClr val="FBD9E9"/>
    <a:srgbClr val="3B64AC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2818" autoAdjust="0"/>
  </p:normalViewPr>
  <p:slideViewPr>
    <p:cSldViewPr snapToGrid="0">
      <p:cViewPr varScale="1">
        <p:scale>
          <a:sx n="84" d="100"/>
          <a:sy n="84" d="100"/>
        </p:scale>
        <p:origin x="15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.fntdata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8.xml"/><Relationship Id="rId41" Type="http://schemas.openxmlformats.org/officeDocument/2006/relationships/font" Target="fonts/font13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3E0F87-276D-49EC-9028-2BD7E3C427C4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9.xml"/><Relationship Id="rId5" Type="http://schemas.openxmlformats.org/officeDocument/2006/relationships/image" Target="../media/image23.png"/><Relationship Id="rId4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4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B165CA-31A8-4732-A7A0-AB4C01432571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9087" y="183374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Khi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bụng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dội</a:t>
            </a:r>
            <a:r>
              <a:rPr lang="en-US" sz="1500" dirty="0">
                <a:latin typeface="UTM Avo" panose="02040603050506020204" pitchFamily="18" charset="0"/>
              </a:rPr>
              <a:t>, Ê –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xơn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C0B7D-2C5B-4E44-A016-B905981B64F6}"/>
              </a:ext>
            </a:extLst>
          </p:cNvPr>
          <p:cNvSpPr txBox="1"/>
          <p:nvPr/>
        </p:nvSpPr>
        <p:spPr>
          <a:xfrm>
            <a:off x="515842" y="2226668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bụng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dội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Ê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chạy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khám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bệnh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14FB4D-4EE1-46C8-9BA5-C8D745451C93}"/>
              </a:ext>
            </a:extLst>
          </p:cNvPr>
          <p:cNvSpPr txBox="1"/>
          <p:nvPr/>
        </p:nvSpPr>
        <p:spPr>
          <a:xfrm>
            <a:off x="369086" y="2949161"/>
            <a:ext cx="635909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>
                <a:latin typeface="UTM Avo" panose="02040603050506020204" pitchFamily="18" charset="0"/>
              </a:rPr>
              <a:t>Ê –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xơn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phẫu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thuật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kịp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thời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E4B787-3C2F-4119-87AF-55F3AA69365D}"/>
              </a:ext>
            </a:extLst>
          </p:cNvPr>
          <p:cNvSpPr txBox="1"/>
          <p:nvPr/>
        </p:nvSpPr>
        <p:spPr>
          <a:xfrm>
            <a:off x="488718" y="3286453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Ê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tìm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căn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phòng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đủ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ánh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Cậu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thắp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đèn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nến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trong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đặt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B27F83-2FAE-46B3-A577-0CF6D40F15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4" r="54988"/>
          <a:stretch/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12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0DC49-0F4D-4994-8FCF-87A1AEC9FB6C}"/>
              </a:ext>
            </a:extLst>
          </p:cNvPr>
          <p:cNvSpPr txBox="1"/>
          <p:nvPr/>
        </p:nvSpPr>
        <p:spPr>
          <a:xfrm>
            <a:off x="538421" y="814629"/>
            <a:ext cx="5602735" cy="93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Ê –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xơn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cậu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dành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81314-BB8C-498C-96EA-8B23216AAE48}"/>
              </a:ext>
            </a:extLst>
          </p:cNvPr>
          <p:cNvSpPr txBox="1"/>
          <p:nvPr/>
        </p:nvSpPr>
        <p:spPr>
          <a:xfrm>
            <a:off x="772665" y="3217542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vật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nhất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B447C6-70B4-4353-8047-A8A2FE009406}"/>
              </a:ext>
            </a:extLst>
          </p:cNvPr>
          <p:cNvSpPr txBox="1"/>
          <p:nvPr/>
        </p:nvSpPr>
        <p:spPr>
          <a:xfrm>
            <a:off x="369087" y="1843296"/>
            <a:ext cx="6119826" cy="93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việc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Ê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yêu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hiếu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thảo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3E954E64-9D8E-48DF-85CF-514EF97AB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69087" y="3159596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97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76381" y="811786"/>
            <a:ext cx="6105238" cy="365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bố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bụng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dữ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dội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khám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bệnh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thừa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phải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gấp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Nhưng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lo </a:t>
            </a:r>
            <a:r>
              <a:rPr lang="en-US" sz="1200" dirty="0" err="1">
                <a:latin typeface="UTM Avo" panose="02040603050506020204" pitchFamily="18" charset="0"/>
              </a:rPr>
              <a:t>lắng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đớn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máo</a:t>
            </a:r>
            <a:r>
              <a:rPr lang="en-US" sz="1200" dirty="0">
                <a:latin typeface="UTM Avo" panose="02040603050506020204" pitchFamily="18" charset="0"/>
              </a:rPr>
              <a:t>: “Xin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!”.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Đủ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 ạ!”.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suy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giờ</a:t>
            </a:r>
            <a:r>
              <a:rPr lang="en-US" sz="1200" dirty="0">
                <a:latin typeface="UTM Avo" panose="02040603050506020204" pitchFamily="18" charset="0"/>
              </a:rPr>
              <a:t>? </a:t>
            </a:r>
            <a:r>
              <a:rPr lang="en-US" sz="1200" dirty="0" err="1">
                <a:latin typeface="UTM Avo" panose="02040603050506020204" pitchFamily="18" charset="0"/>
              </a:rPr>
              <a:t>Đột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từ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mảnh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tủ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vội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sang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xóm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mượn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sau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ngập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Nhìn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việc</a:t>
            </a:r>
            <a:r>
              <a:rPr lang="en-US" sz="1200" dirty="0">
                <a:latin typeface="UTM Avo" panose="02040603050506020204" pitchFamily="18" charset="0"/>
              </a:rPr>
              <a:t>. Ca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115161" y="394799"/>
            <a:ext cx="361504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ÁNH SÁNG CỦA YÊU THƯƠNG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2834641" y="4465863"/>
            <a:ext cx="4181718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(Theo </a:t>
            </a:r>
            <a:r>
              <a:rPr lang="en-US" sz="1200" dirty="0" err="1">
                <a:latin typeface="UTM Avo" panose="02040603050506020204" pitchFamily="18" charset="0"/>
              </a:rPr>
              <a:t>Truyện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đọc</a:t>
            </a:r>
            <a:r>
              <a:rPr lang="en-US" sz="1200" dirty="0">
                <a:latin typeface="UTM Avo" panose="02040603050506020204" pitchFamily="18" charset="0"/>
              </a:rPr>
              <a:t> 2, NXB </a:t>
            </a:r>
            <a:r>
              <a:rPr lang="en-US" sz="1200" dirty="0" err="1">
                <a:latin typeface="UTM Avo" panose="02040603050506020204" pitchFamily="18" charset="0"/>
              </a:rPr>
              <a:t>Giáo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dục</a:t>
            </a:r>
            <a:r>
              <a:rPr lang="en-US" sz="1200" dirty="0">
                <a:latin typeface="UTM Avo" panose="02040603050506020204" pitchFamily="18" charset="0"/>
              </a:rPr>
              <a:t>, 1995)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75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1393246" y="1362115"/>
            <a:ext cx="4881824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chi </a:t>
            </a:r>
            <a:r>
              <a:rPr lang="en-US" sz="1500" dirty="0" err="1">
                <a:latin typeface="UTM Avo" panose="02040603050506020204" pitchFamily="18" charset="0"/>
              </a:rPr>
              <a:t>tiết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Ê –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r>
              <a:rPr lang="en-US" sz="1500" dirty="0"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latin typeface="UTM Avo" panose="02040603050506020204" pitchFamily="18" charset="0"/>
              </a:rPr>
              <a:t>xơn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rất</a:t>
            </a:r>
            <a:r>
              <a:rPr lang="en-US" sz="1500" dirty="0">
                <a:latin typeface="UTM Avo" panose="02040603050506020204" pitchFamily="18" charset="0"/>
              </a:rPr>
              <a:t> lo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sức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khỏe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4B66A-1474-4AC1-B8EA-4B5BE03610B5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4D8720DD-1A4C-49E2-B84B-5E37255165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4" r="54988"/>
          <a:stretch/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F3CE9414-C122-4A8A-9E8F-4A10C726F53C}"/>
              </a:ext>
            </a:extLst>
          </p:cNvPr>
          <p:cNvSpPr txBox="1"/>
          <p:nvPr/>
        </p:nvSpPr>
        <p:spPr>
          <a:xfrm>
            <a:off x="369087" y="2136423"/>
            <a:ext cx="6119826" cy="2120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bụng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Ê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xơn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khẩn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tìm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(</a:t>
            </a:r>
            <a:r>
              <a:rPr lang="en-US" sz="15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liền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chạy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đi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* 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chưa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phẫu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thuật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Ê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–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lo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đớn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cậu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mếu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xin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cứu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tạo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ánh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cậu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khẩn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sang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mượn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hàng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xóm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(</a:t>
            </a:r>
            <a:r>
              <a:rPr lang="en-US" sz="15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vội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chạy</a:t>
            </a:r>
            <a:r>
              <a:rPr lang="en-US" sz="1500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sang…)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51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9087" y="577559"/>
            <a:ext cx="546354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hợp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bức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sau</a:t>
            </a:r>
            <a:r>
              <a:rPr lang="en-US" sz="1500" dirty="0">
                <a:latin typeface="UTM Avo" panose="02040603050506020204" pitchFamily="18" charset="0"/>
              </a:rPr>
              <a:t>: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3CE9414-C122-4A8A-9E8F-4A10C726F53C}"/>
              </a:ext>
            </a:extLst>
          </p:cNvPr>
          <p:cNvSpPr txBox="1"/>
          <p:nvPr/>
        </p:nvSpPr>
        <p:spPr>
          <a:xfrm>
            <a:off x="1192047" y="3632574"/>
            <a:ext cx="6119826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Thương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mẹ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, Ê –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–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xơn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ôm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đầu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suy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nghĩ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  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Làm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thế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để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cứu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mẹ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bây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giờ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r>
              <a:rPr lang="en-US" sz="1500" dirty="0">
                <a:solidFill>
                  <a:srgbClr val="FF0000"/>
                </a:solidFill>
                <a:latin typeface="UTM Avo" panose="02040603050506020204" pitchFamily="18" charset="0"/>
              </a:rPr>
              <a:t>     </a:t>
            </a:r>
            <a:endParaRPr lang="vi-VN" sz="15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62EF1-C418-4E09-8C06-0A6E927C6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87" y="1057191"/>
            <a:ext cx="6119826" cy="2488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479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91C9EF8-72BA-4B72-9A68-78B0D07CF670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CE7965E-15E4-4539-8F73-1221C485FF86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4BE2236-C873-4ACB-91A2-AF8C9A20AE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E66B74F-222E-4D10-9EC3-3EAC409DA511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86F2315-7849-4AD2-B097-AF6704F183B9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0B954744-FE93-4D3C-84D2-62EADC3E70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40E1B41-BAFE-461A-A094-EAE674825A1A}"/>
              </a:ext>
            </a:extLst>
          </p:cNvPr>
          <p:cNvGrpSpPr/>
          <p:nvPr/>
        </p:nvGrpSpPr>
        <p:grpSpPr>
          <a:xfrm>
            <a:off x="225302" y="617893"/>
            <a:ext cx="1640458" cy="651885"/>
            <a:chOff x="342532" y="617893"/>
            <a:chExt cx="1640458" cy="65188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411D12-0195-4F59-90EF-4C9A8B398CC9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48EC592-D820-4DEA-B7F3-BAFE29C8671A}"/>
                </a:ext>
              </a:extLst>
            </p:cNvPr>
            <p:cNvSpPr txBox="1"/>
            <p:nvPr/>
          </p:nvSpPr>
          <p:spPr>
            <a:xfrm>
              <a:off x="342532" y="62344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3B337535-4B17-4417-A6DD-83E2D520A70C}"/>
              </a:ext>
            </a:extLst>
          </p:cNvPr>
          <p:cNvSpPr txBox="1"/>
          <p:nvPr/>
        </p:nvSpPr>
        <p:spPr>
          <a:xfrm>
            <a:off x="1724649" y="664059"/>
            <a:ext cx="5270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ÁNH SÁNG CỦA YÊU THƯƠNG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029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4400" dirty="0">
                <a:solidFill>
                  <a:srgbClr val="FFFFFF"/>
                </a:solidFill>
                <a:latin typeface="HP001 4 hàng" panose="020B0603050302020204" pitchFamily="34" charset="0"/>
              </a:rPr>
              <a:t>P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66F75-794B-4C19-8614-87E015BBE1F5}"/>
              </a:ext>
            </a:extLst>
          </p:cNvPr>
          <p:cNvSpPr txBox="1"/>
          <p:nvPr/>
        </p:nvSpPr>
        <p:spPr>
          <a:xfrm>
            <a:off x="904876" y="1325222"/>
            <a:ext cx="536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P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10DB0C2-67C3-422C-8162-CC815650D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73" t="23984" r="13536" b="23984"/>
          <a:stretch/>
        </p:blipFill>
        <p:spPr>
          <a:xfrm>
            <a:off x="3765539" y="2799343"/>
            <a:ext cx="2040902" cy="204090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3BF2B79-63BF-4BA3-88C1-15519F9A00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724"/>
          <a:stretch/>
        </p:blipFill>
        <p:spPr>
          <a:xfrm>
            <a:off x="1215362" y="2105086"/>
            <a:ext cx="2213638" cy="274558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60F3EDA-29B4-450B-A813-5510C81C15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14" r="54988"/>
          <a:stretch/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P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vừa)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E5CE66-A170-4D6F-A5A4-A88D66EBE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06" y="1110017"/>
            <a:ext cx="5916144" cy="3461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9238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CC289B-3376-435C-9503-4FF63C714155}"/>
              </a:ext>
            </a:extLst>
          </p:cNvPr>
          <p:cNvSpPr txBox="1"/>
          <p:nvPr/>
        </p:nvSpPr>
        <p:spPr>
          <a:xfrm>
            <a:off x="853313" y="342900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 4 hàng" panose="020B0603050302020204" pitchFamily="34" charset="0"/>
              </a:rPr>
              <a:t>P 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cỡ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nhỏ</a:t>
            </a:r>
            <a:r>
              <a:rPr lang="vi-VN" sz="1800" dirty="0">
                <a:solidFill>
                  <a:srgbClr val="F7446B"/>
                </a:solidFill>
                <a:latin typeface="UTM Avo" panose="02040603050506020204" pitchFamily="18" charset="0"/>
              </a:rPr>
              <a:t>)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">
            <a:hlinkClick r:id="" action="ppaction://media"/>
            <a:extLst>
              <a:ext uri="{FF2B5EF4-FFF2-40B4-BE49-F238E27FC236}">
                <a16:creationId xmlns:a16="http://schemas.microsoft.com/office/drawing/2014/main" id="{95410939-AF5E-4B37-9D18-AA227E73B098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l="9315" r="3333" b="13170"/>
          <a:stretch/>
        </p:blipFill>
        <p:spPr>
          <a:xfrm>
            <a:off x="1215326" y="1053487"/>
            <a:ext cx="4659694" cy="3747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4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754FE6-469E-432F-8768-2B969E42EFAB}"/>
              </a:ext>
            </a:extLst>
          </p:cNvPr>
          <p:cNvGrpSpPr/>
          <p:nvPr/>
        </p:nvGrpSpPr>
        <p:grpSpPr>
          <a:xfrm>
            <a:off x="437726" y="1797843"/>
            <a:ext cx="6650206" cy="892832"/>
            <a:chOff x="418676" y="2043957"/>
            <a:chExt cx="6650206" cy="8928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4D8E6F-D81C-4EFE-BBC4-08CAD6D8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586EF1-CA11-4F32-82A9-5E06B7A286ED}"/>
                </a:ext>
              </a:extLst>
            </p:cNvPr>
            <p:cNvSpPr txBox="1"/>
            <p:nvPr/>
          </p:nvSpPr>
          <p:spPr>
            <a:xfrm>
              <a:off x="886967" y="2331614"/>
              <a:ext cx="618191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PhưŖg wở đỏ ǟực jŎ gŉ ǇrƟ. </a:t>
              </a:r>
              <a:endParaRPr lang="en-US" sz="28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0FE1D14-1F8A-460B-AE3A-5248B91830EC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3E842-C79A-43ED-93DD-4C0ED0056686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B698B-31A4-4BB7-9E24-D4B02BD2ADF2}"/>
              </a:ext>
            </a:extLst>
          </p:cNvPr>
          <p:cNvSpPr txBox="1"/>
          <p:nvPr/>
        </p:nvSpPr>
        <p:spPr>
          <a:xfrm>
            <a:off x="789460" y="3037425"/>
            <a:ext cx="1335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5350D-A3F4-44FE-A5E1-390A38EA53AC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HP001 4 hàng" panose="020B0603050302020204" pitchFamily="34" charset="0"/>
              </a:rPr>
              <a:t>P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g, 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426471C-829A-46E6-A569-3BF8D66EBC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14" r="54988"/>
          <a:stretch/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16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uiExpand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25302" y="617893"/>
            <a:ext cx="1640458" cy="651885"/>
            <a:chOff x="342532" y="617893"/>
            <a:chExt cx="1640458" cy="65188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42532" y="62344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724649" y="664059"/>
            <a:ext cx="5270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ÁNH SÁNG CỦA YÊU THƯƠNG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360547" y="1406822"/>
            <a:ext cx="5365827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Nếu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mệt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giúp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động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viên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CE556A4-3A45-48E1-9DBB-539081414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15" y="2394061"/>
            <a:ext cx="6110970" cy="21259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Luyện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viết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UTM Cookies" panose="02040603050506020204" pitchFamily="18" charset="0"/>
              </a:rPr>
              <a:t>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2" name="Picture 2" descr="Student Writing (#4) | Free SVG">
            <a:extLst>
              <a:ext uri="{FF2B5EF4-FFF2-40B4-BE49-F238E27FC236}">
                <a16:creationId xmlns:a16="http://schemas.microsoft.com/office/drawing/2014/main" id="{8FA5726B-825B-47B7-8F0D-26C4F7B2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882A11-CE06-405A-9F8B-869DC327BECC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một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C90C9C1-FBBD-457D-B121-830EF3BFBF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14" r="54988"/>
          <a:stretch/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3252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867ED03-53B7-4142-8802-FFFD68C69C18}"/>
              </a:ext>
            </a:extLst>
          </p:cNvPr>
          <p:cNvGrpSpPr/>
          <p:nvPr/>
        </p:nvGrpSpPr>
        <p:grpSpPr>
          <a:xfrm>
            <a:off x="825296" y="1401452"/>
            <a:ext cx="5600404" cy="3338536"/>
            <a:chOff x="825296" y="1401452"/>
            <a:chExt cx="5600404" cy="333853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D3C9991-985C-4937-AE1A-78BA230C039F}"/>
                </a:ext>
              </a:extLst>
            </p:cNvPr>
            <p:cNvGrpSpPr/>
            <p:nvPr/>
          </p:nvGrpSpPr>
          <p:grpSpPr>
            <a:xfrm>
              <a:off x="825296" y="1401452"/>
              <a:ext cx="4405927" cy="3318271"/>
              <a:chOff x="1417547" y="1264224"/>
              <a:chExt cx="4405927" cy="3318271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F5AE010C-58E9-4508-9F8B-ED997989F2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933ABA-1877-4F11-820F-8A6C446E2CEA}"/>
                  </a:ext>
                </a:extLst>
              </p:cNvPr>
              <p:cNvSpPr txBox="1"/>
              <p:nvPr/>
            </p:nvSpPr>
            <p:spPr>
              <a:xfrm>
                <a:off x="1829745" y="3179483"/>
                <a:ext cx="3745069" cy="815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36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NÓI VÀ NGHE</a:t>
                </a:r>
                <a:endParaRPr lang="en-US" sz="36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0742A6D-7884-4501-86E1-952B5EC32BBA}"/>
                  </a:ext>
                </a:extLst>
              </p:cNvPr>
              <p:cNvSpPr txBox="1"/>
              <p:nvPr/>
            </p:nvSpPr>
            <p:spPr>
              <a:xfrm>
                <a:off x="2333588" y="269034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</a:t>
                </a: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AEAB7076-3122-42A9-A525-8F5CB5D801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822" y="3391782"/>
              <a:ext cx="1872878" cy="1348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01BF69B-DCC7-456F-873E-24797E7EBC93}"/>
              </a:ext>
            </a:extLst>
          </p:cNvPr>
          <p:cNvGrpSpPr/>
          <p:nvPr/>
        </p:nvGrpSpPr>
        <p:grpSpPr>
          <a:xfrm>
            <a:off x="225302" y="617893"/>
            <a:ext cx="1640458" cy="651885"/>
            <a:chOff x="342532" y="617893"/>
            <a:chExt cx="1640458" cy="65188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6AD9C42-0BDA-4D82-9A2C-2B3E7AADC096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88452F8-04FF-461C-8AD8-169DEF24E042}"/>
                </a:ext>
              </a:extLst>
            </p:cNvPr>
            <p:cNvSpPr txBox="1"/>
            <p:nvPr/>
          </p:nvSpPr>
          <p:spPr>
            <a:xfrm>
              <a:off x="342532" y="62344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A8A715D-951F-4531-BC7B-5C2B4586BF5A}"/>
              </a:ext>
            </a:extLst>
          </p:cNvPr>
          <p:cNvSpPr txBox="1"/>
          <p:nvPr/>
        </p:nvSpPr>
        <p:spPr>
          <a:xfrm>
            <a:off x="1724649" y="664059"/>
            <a:ext cx="5270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ÁNH SÁNG CỦA YÊU THƯƠNG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663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68172" y="694515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  <a:ea typeface="HP001" panose="020B0603050302020204" pitchFamily="34" charset="0"/>
              </a:rPr>
              <a:t>ÁNH SÁNG CỦA YÊU THƯƠNG</a:t>
            </a:r>
            <a:endParaRPr lang="en-US" sz="30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4767596-7E0A-4EA8-BA0A-452CD460CB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14" r="54988"/>
          <a:stretch/>
        </p:blipFill>
        <p:spPr>
          <a:xfrm>
            <a:off x="302212" y="285750"/>
            <a:ext cx="1385956" cy="1377031"/>
          </a:xfrm>
          <a:prstGeom prst="flowChartConnector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A6E1D4-D2B1-49A2-9B2C-7CE4601A1D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00" y="1708998"/>
            <a:ext cx="6107198" cy="2897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5172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508001" y="301926"/>
            <a:ext cx="5815502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>
                <a:latin typeface="UTM Avo" panose="02040603050506020204" pitchFamily="18" charset="0"/>
              </a:rPr>
              <a:t>Quan </a:t>
            </a:r>
            <a:r>
              <a:rPr lang="en-US" sz="1500" dirty="0" err="1">
                <a:latin typeface="UTM Avo" panose="02040603050506020204" pitchFamily="18" charset="0"/>
              </a:rPr>
              <a:t>sát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minh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họa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latin typeface="UTM Avo" panose="02040603050506020204" pitchFamily="18" charset="0"/>
              </a:rPr>
              <a:t>Ánh</a:t>
            </a:r>
            <a:r>
              <a:rPr lang="en-US" sz="1500" i="1" dirty="0"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latin typeface="UTM Avo" panose="02040603050506020204" pitchFamily="18" charset="0"/>
              </a:rPr>
              <a:t>sáng</a:t>
            </a:r>
            <a:r>
              <a:rPr lang="en-US" sz="1500" i="1" dirty="0"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latin typeface="UTM Avo" panose="02040603050506020204" pitchFamily="18" charset="0"/>
              </a:rPr>
              <a:t>của</a:t>
            </a:r>
            <a:r>
              <a:rPr lang="en-US" sz="1500" i="1" dirty="0"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latin typeface="UTM Avo" panose="02040603050506020204" pitchFamily="18" charset="0"/>
              </a:rPr>
              <a:t>yêu</a:t>
            </a:r>
            <a:r>
              <a:rPr lang="en-US" sz="1500" i="1" dirty="0">
                <a:latin typeface="UTM Avo" panose="02040603050506020204" pitchFamily="18" charset="0"/>
              </a:rPr>
              <a:t> </a:t>
            </a:r>
            <a:r>
              <a:rPr lang="en-US" sz="1500" i="1" dirty="0" err="1">
                <a:latin typeface="UTM Avo" panose="02040603050506020204" pitchFamily="18" charset="0"/>
              </a:rPr>
              <a:t>thương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sự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8BD500-BAD8-4AF9-A22B-FE537E9D5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1" y="1177290"/>
            <a:ext cx="6107198" cy="3440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878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508001" y="301926"/>
            <a:ext cx="58155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Sắp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xếp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tranh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theo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tự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8BD500-BAD8-4AF9-A22B-FE537E9D57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487" b="49502"/>
          <a:stretch/>
        </p:blipFill>
        <p:spPr>
          <a:xfrm>
            <a:off x="405131" y="834390"/>
            <a:ext cx="3023869" cy="1737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C16725-42C7-42C4-B36C-D7A48BD4D9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270" r="217" b="49502"/>
          <a:stretch/>
        </p:blipFill>
        <p:spPr>
          <a:xfrm>
            <a:off x="3415752" y="834390"/>
            <a:ext cx="3023869" cy="17373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CD4F6F-97F6-42BD-94BA-9A33B74C2C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17" t="49501" r="50704" b="1"/>
          <a:stretch/>
        </p:blipFill>
        <p:spPr>
          <a:xfrm>
            <a:off x="405131" y="2792730"/>
            <a:ext cx="3023869" cy="1737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B6CF56-CA59-43AB-808C-CE90FA90C7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704" t="50000" r="-217" b="-498"/>
          <a:stretch/>
        </p:blipFill>
        <p:spPr>
          <a:xfrm>
            <a:off x="3429000" y="2792730"/>
            <a:ext cx="3023869" cy="1737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685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-2.83951E-6 L -0.44097 0.004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60" y="2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-2.83951E-6 L 0.43912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37" y="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1.60494E-6 L -0.44097 0.006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60" y="30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185E-6 1.60494E-6 L 0.44097 -6.17284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37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301B64-10CF-4D0A-B1F8-9954AFC616EE}"/>
              </a:ext>
            </a:extLst>
          </p:cNvPr>
          <p:cNvSpPr txBox="1"/>
          <p:nvPr/>
        </p:nvSpPr>
        <p:spPr>
          <a:xfrm>
            <a:off x="508001" y="301926"/>
            <a:ext cx="58155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endParaRPr lang="vi-VN" sz="1500" dirty="0">
              <a:latin typeface="UTM Avo" panose="0204060305050602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B38B22-E657-47A5-A09E-8FE862539200}"/>
              </a:ext>
            </a:extLst>
          </p:cNvPr>
          <p:cNvGrpSpPr/>
          <p:nvPr/>
        </p:nvGrpSpPr>
        <p:grpSpPr>
          <a:xfrm>
            <a:off x="3442250" y="723900"/>
            <a:ext cx="3023869" cy="3695700"/>
            <a:chOff x="405131" y="834390"/>
            <a:chExt cx="3023869" cy="36957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8BD500-BAD8-4AF9-A22B-FE537E9D57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0487" b="49502"/>
            <a:stretch/>
          </p:blipFill>
          <p:spPr>
            <a:xfrm>
              <a:off x="405131" y="834390"/>
              <a:ext cx="3023869" cy="173736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CD4F6F-97F6-42BD-94BA-9A33B74C2C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217" t="49501" r="50704" b="1"/>
            <a:stretch/>
          </p:blipFill>
          <p:spPr>
            <a:xfrm>
              <a:off x="405131" y="2792730"/>
              <a:ext cx="3023869" cy="173736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32F8954-2A4F-42CD-B650-B08ABB389B2D}"/>
              </a:ext>
            </a:extLst>
          </p:cNvPr>
          <p:cNvGrpSpPr/>
          <p:nvPr/>
        </p:nvGrpSpPr>
        <p:grpSpPr>
          <a:xfrm>
            <a:off x="391883" y="723900"/>
            <a:ext cx="3037117" cy="3695700"/>
            <a:chOff x="3415752" y="834390"/>
            <a:chExt cx="3037117" cy="36957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6C16725-42C7-42C4-B36C-D7A48BD4D9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270" r="217" b="49502"/>
            <a:stretch/>
          </p:blipFill>
          <p:spPr>
            <a:xfrm>
              <a:off x="3415752" y="834390"/>
              <a:ext cx="3023869" cy="173736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DB6CF56-CA59-43AB-808C-CE90FA90C7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704" t="50000" r="-217" b="-498"/>
            <a:stretch/>
          </p:blipFill>
          <p:spPr>
            <a:xfrm>
              <a:off x="3429000" y="2792730"/>
              <a:ext cx="3023869" cy="173736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59070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C4A6C3F-CE6F-4B90-9A96-86738710A9AB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CD24776-F859-41A1-B689-7CE133CA520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6BACFB1-FE8A-4EF3-93FF-8C0495BC7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2C645D-5C6B-453D-85C4-8ACFDFAC96DE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D946C2-0E3E-46A8-AE88-B0F56622B312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3870305D-FA79-4B2E-A1D1-C2B3F36B4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3224427-0242-4561-9B60-0E3C158F7755}"/>
              </a:ext>
            </a:extLst>
          </p:cNvPr>
          <p:cNvGrpSpPr/>
          <p:nvPr/>
        </p:nvGrpSpPr>
        <p:grpSpPr>
          <a:xfrm>
            <a:off x="225302" y="617893"/>
            <a:ext cx="1640458" cy="651885"/>
            <a:chOff x="342532" y="617893"/>
            <a:chExt cx="1640458" cy="65188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E6F2703-4F31-4721-B571-2C86A66FBD60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1AB35A-8C9D-4944-BD39-CEBBF01DA758}"/>
                </a:ext>
              </a:extLst>
            </p:cNvPr>
            <p:cNvSpPr txBox="1"/>
            <p:nvPr/>
          </p:nvSpPr>
          <p:spPr>
            <a:xfrm>
              <a:off x="342532" y="623447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31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6266104-9523-4005-8121-DFD42D9B0DBE}"/>
              </a:ext>
            </a:extLst>
          </p:cNvPr>
          <p:cNvSpPr txBox="1"/>
          <p:nvPr/>
        </p:nvSpPr>
        <p:spPr>
          <a:xfrm>
            <a:off x="1724649" y="664059"/>
            <a:ext cx="5270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ÁNH SÁNG CỦA YÊU THƯƠNG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57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76381" y="811786"/>
            <a:ext cx="6105238" cy="3654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bố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bụng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dữ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dội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khám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bệnh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ruột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thừa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phải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gấp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Nhưng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lo </a:t>
            </a:r>
            <a:r>
              <a:rPr lang="en-US" sz="1200" dirty="0" err="1">
                <a:latin typeface="UTM Avo" panose="02040603050506020204" pitchFamily="18" charset="0"/>
              </a:rPr>
              <a:t>lắng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đớn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mếu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máo</a:t>
            </a:r>
            <a:r>
              <a:rPr lang="en-US" sz="1200" dirty="0">
                <a:latin typeface="UTM Avo" panose="02040603050506020204" pitchFamily="18" charset="0"/>
              </a:rPr>
              <a:t>: “Xin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!”.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Đủ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 ạ!”.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suy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giờ</a:t>
            </a:r>
            <a:r>
              <a:rPr lang="en-US" sz="1200" dirty="0">
                <a:latin typeface="UTM Avo" panose="02040603050506020204" pitchFamily="18" charset="0"/>
              </a:rPr>
              <a:t>? </a:t>
            </a:r>
            <a:r>
              <a:rPr lang="en-US" sz="1200" dirty="0" err="1">
                <a:latin typeface="UTM Avo" panose="02040603050506020204" pitchFamily="18" charset="0"/>
              </a:rPr>
              <a:t>Đột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từ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mảnh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tủ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vội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sang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xóm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mượn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sau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ngập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Nhìn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việc</a:t>
            </a:r>
            <a:r>
              <a:rPr lang="en-US" sz="1200" dirty="0">
                <a:latin typeface="UTM Avo" panose="02040603050506020204" pitchFamily="18" charset="0"/>
              </a:rPr>
              <a:t>. Ca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115161" y="394799"/>
            <a:ext cx="361504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ÁNH SÁNG CỦA YÊU THƯƠNG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2834641" y="4465863"/>
            <a:ext cx="4181718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(Theo </a:t>
            </a:r>
            <a:r>
              <a:rPr lang="en-US" sz="1200" dirty="0" err="1">
                <a:latin typeface="UTM Avo" panose="02040603050506020204" pitchFamily="18" charset="0"/>
              </a:rPr>
              <a:t>Truyện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đọc</a:t>
            </a:r>
            <a:r>
              <a:rPr lang="en-US" sz="1200" dirty="0">
                <a:latin typeface="UTM Avo" panose="02040603050506020204" pitchFamily="18" charset="0"/>
              </a:rPr>
              <a:t> 2, NXB </a:t>
            </a:r>
            <a:r>
              <a:rPr lang="en-US" sz="1200" dirty="0" err="1">
                <a:latin typeface="UTM Avo" panose="02040603050506020204" pitchFamily="18" charset="0"/>
              </a:rPr>
              <a:t>Giáo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dục</a:t>
            </a:r>
            <a:r>
              <a:rPr lang="en-US" sz="1200" dirty="0">
                <a:latin typeface="UTM Avo" panose="02040603050506020204" pitchFamily="18" charset="0"/>
              </a:rPr>
              <a:t>, 1995)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5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75C0F0-F61F-46FE-885A-1CF49D55710E}"/>
              </a:ext>
            </a:extLst>
          </p:cNvPr>
          <p:cNvSpPr txBox="1"/>
          <p:nvPr/>
        </p:nvSpPr>
        <p:spPr>
          <a:xfrm>
            <a:off x="1218102" y="62241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56D5A-F137-47CF-8A0F-6B88C3A8C7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65246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0144DB-B41B-4EE0-9343-7FD1472E528E}"/>
              </a:ext>
            </a:extLst>
          </p:cNvPr>
          <p:cNvSpPr txBox="1"/>
          <p:nvPr/>
        </p:nvSpPr>
        <p:spPr>
          <a:xfrm>
            <a:off x="746084" y="1103092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8B71E2-8F36-4B87-AB0D-D5DBC68E3B91}"/>
              </a:ext>
            </a:extLst>
          </p:cNvPr>
          <p:cNvSpPr/>
          <p:nvPr/>
        </p:nvSpPr>
        <p:spPr>
          <a:xfrm>
            <a:off x="430620" y="1860154"/>
            <a:ext cx="599676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 </a:t>
            </a:r>
            <a:r>
              <a:rPr lang="en-US" sz="1800" dirty="0" err="1">
                <a:latin typeface="UTM Avo" panose="02040603050506020204" pitchFamily="18" charset="0"/>
              </a:rPr>
              <a:t>Đột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nhiên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cậu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sáng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đèn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mảnh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tủ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E0F186B-8AA6-4B9D-AE6A-F8EEC271989A}"/>
              </a:ext>
            </a:extLst>
          </p:cNvPr>
          <p:cNvSpPr/>
          <p:nvPr/>
        </p:nvSpPr>
        <p:spPr>
          <a:xfrm>
            <a:off x="521001" y="199758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D9738B-63C9-43EF-A363-6E1672ABADC9}"/>
              </a:ext>
            </a:extLst>
          </p:cNvPr>
          <p:cNvCxnSpPr/>
          <p:nvPr/>
        </p:nvCxnSpPr>
        <p:spPr>
          <a:xfrm flipH="1">
            <a:off x="2041676" y="1919354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E252FF-26F9-4DF7-A15D-4CF099E20456}"/>
              </a:ext>
            </a:extLst>
          </p:cNvPr>
          <p:cNvCxnSpPr/>
          <p:nvPr/>
        </p:nvCxnSpPr>
        <p:spPr>
          <a:xfrm flipH="1">
            <a:off x="3911000" y="1919354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4D603A-ED16-4ACD-9B23-81B9AEF36B8C}"/>
              </a:ext>
            </a:extLst>
          </p:cNvPr>
          <p:cNvCxnSpPr/>
          <p:nvPr/>
        </p:nvCxnSpPr>
        <p:spPr>
          <a:xfrm flipH="1">
            <a:off x="926948" y="234308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D505D3-7B83-42B3-BB0F-108CB4DE0A4B}"/>
              </a:ext>
            </a:extLst>
          </p:cNvPr>
          <p:cNvCxnSpPr/>
          <p:nvPr/>
        </p:nvCxnSpPr>
        <p:spPr>
          <a:xfrm flipH="1">
            <a:off x="4377537" y="234308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9CF4BE0-BFEC-4C82-885C-D1B089FE91B3}"/>
              </a:ext>
            </a:extLst>
          </p:cNvPr>
          <p:cNvCxnSpPr/>
          <p:nvPr/>
        </p:nvCxnSpPr>
        <p:spPr>
          <a:xfrm flipH="1">
            <a:off x="4314444" y="2343089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712287A-44FF-498C-AB9F-BF29113638A5}"/>
              </a:ext>
            </a:extLst>
          </p:cNvPr>
          <p:cNvCxnSpPr/>
          <p:nvPr/>
        </p:nvCxnSpPr>
        <p:spPr>
          <a:xfrm flipH="1">
            <a:off x="1673795" y="2390167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8069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76381" y="811786"/>
            <a:ext cx="6105238" cy="3654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bố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bụng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dữ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dội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khám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bệnh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ruột</a:t>
            </a:r>
            <a:r>
              <a:rPr lang="en-US" sz="1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thừa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phải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mổ</a:t>
            </a:r>
            <a:r>
              <a:rPr lang="en-US" sz="1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gấp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Nhưng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lo </a:t>
            </a:r>
            <a:r>
              <a:rPr lang="en-US" sz="1200" dirty="0" err="1">
                <a:latin typeface="UTM Avo" panose="02040603050506020204" pitchFamily="18" charset="0"/>
              </a:rPr>
              <a:t>lắng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đớn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mếu</a:t>
            </a:r>
            <a:r>
              <a:rPr lang="en-US" sz="1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máo</a:t>
            </a:r>
            <a:r>
              <a:rPr lang="en-US" sz="1200" dirty="0">
                <a:latin typeface="UTM Avo" panose="02040603050506020204" pitchFamily="18" charset="0"/>
              </a:rPr>
              <a:t>: “Xin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!”.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Đủ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 ạ!”.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suy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giờ</a:t>
            </a:r>
            <a:r>
              <a:rPr lang="en-US" sz="1200" dirty="0">
                <a:latin typeface="UTM Avo" panose="02040603050506020204" pitchFamily="18" charset="0"/>
              </a:rPr>
              <a:t>?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Đột</a:t>
            </a:r>
            <a:r>
              <a:rPr lang="en-US" sz="1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từ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mảnh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tủ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vội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sang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xóm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mượn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sau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ngập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Nhìn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việc</a:t>
            </a:r>
            <a:r>
              <a:rPr lang="en-US" sz="1200" dirty="0">
                <a:latin typeface="UTM Avo" panose="02040603050506020204" pitchFamily="18" charset="0"/>
              </a:rPr>
              <a:t>. Ca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115161" y="394799"/>
            <a:ext cx="361504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ÁNH SÁNG CỦA YÊU THƯƠNG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2834641" y="4465863"/>
            <a:ext cx="4181718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(Theo </a:t>
            </a:r>
            <a:r>
              <a:rPr lang="en-US" sz="1200" dirty="0" err="1">
                <a:latin typeface="UTM Avo" panose="02040603050506020204" pitchFamily="18" charset="0"/>
              </a:rPr>
              <a:t>Truyện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đọc</a:t>
            </a:r>
            <a:r>
              <a:rPr lang="en-US" sz="1200" dirty="0">
                <a:latin typeface="UTM Avo" panose="02040603050506020204" pitchFamily="18" charset="0"/>
              </a:rPr>
              <a:t> 2, NXB </a:t>
            </a:r>
            <a:r>
              <a:rPr lang="en-US" sz="1200" dirty="0" err="1">
                <a:latin typeface="UTM Avo" panose="02040603050506020204" pitchFamily="18" charset="0"/>
              </a:rPr>
              <a:t>Giáo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dục</a:t>
            </a:r>
            <a:r>
              <a:rPr lang="en-US" sz="1200" dirty="0">
                <a:latin typeface="UTM Avo" panose="02040603050506020204" pitchFamily="18" charset="0"/>
              </a:rPr>
              <a:t>, 1995)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22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76381" y="811786"/>
            <a:ext cx="6105238" cy="3654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Hôm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ấy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bố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vắng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bị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bụng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dữ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dội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liền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khám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bệnh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biết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ruột</a:t>
            </a:r>
            <a:r>
              <a:rPr lang="en-US" sz="1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thừa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phải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mổ</a:t>
            </a:r>
            <a:r>
              <a:rPr lang="en-US" sz="1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gấp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Nhưng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trời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tối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với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mù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chẳng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gì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lo </a:t>
            </a:r>
            <a:r>
              <a:rPr lang="en-US" sz="1200" dirty="0" err="1">
                <a:latin typeface="UTM Avo" panose="02040603050506020204" pitchFamily="18" charset="0"/>
              </a:rPr>
              <a:t>lắng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đau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đớn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mếu</a:t>
            </a:r>
            <a:r>
              <a:rPr lang="en-US" sz="1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máo</a:t>
            </a:r>
            <a:r>
              <a:rPr lang="en-US" sz="1200" dirty="0">
                <a:latin typeface="UTM Avo" panose="02040603050506020204" pitchFamily="18" charset="0"/>
              </a:rPr>
              <a:t>: “Xin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!”.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nói</a:t>
            </a:r>
            <a:r>
              <a:rPr lang="en-US" sz="1200" dirty="0">
                <a:latin typeface="UTM Avo" panose="02040603050506020204" pitchFamily="18" charset="0"/>
              </a:rPr>
              <a:t>: “</a:t>
            </a:r>
            <a:r>
              <a:rPr lang="en-US" sz="1200" dirty="0" err="1">
                <a:latin typeface="UTM Avo" panose="02040603050506020204" pitchFamily="18" charset="0"/>
              </a:rPr>
              <a:t>Đủ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mới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cháu</a:t>
            </a:r>
            <a:r>
              <a:rPr lang="en-US" sz="1200" dirty="0">
                <a:latin typeface="UTM Avo" panose="02040603050506020204" pitchFamily="18" charset="0"/>
              </a:rPr>
              <a:t> ạ!”.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Thương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,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ôm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đầu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suy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nghĩ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Làm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thế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để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giờ</a:t>
            </a:r>
            <a:r>
              <a:rPr lang="en-US" sz="1200" dirty="0">
                <a:latin typeface="UTM Avo" panose="02040603050506020204" pitchFamily="18" charset="0"/>
              </a:rPr>
              <a:t>?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Đột</a:t>
            </a:r>
            <a:r>
              <a:rPr lang="en-US" sz="1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trông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thấy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ngọn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lại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từ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mảnh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tây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tủ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Nét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rỡ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hẳn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.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vội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chạy</a:t>
            </a:r>
            <a:r>
              <a:rPr lang="en-US" sz="1200" dirty="0">
                <a:latin typeface="UTM Avo" panose="02040603050506020204" pitchFamily="18" charset="0"/>
              </a:rPr>
              <a:t> sang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hàng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xóm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mượn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về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một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tấm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Lát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sau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đèn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nến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trong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cậu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thắp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lên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đặt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trước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gương</a:t>
            </a:r>
            <a:r>
              <a:rPr lang="en-US" sz="1200" dirty="0">
                <a:latin typeface="UTM Avo" panose="02040603050506020204" pitchFamily="18" charset="0"/>
              </a:rPr>
              <a:t>.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bỗng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ngập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tràn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ánh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</a:pPr>
            <a:r>
              <a:rPr lang="en-US" sz="1200" dirty="0" err="1">
                <a:latin typeface="UTM Avo" panose="02040603050506020204" pitchFamily="18" charset="0"/>
              </a:rPr>
              <a:t>Nhìn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căn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phòng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sáng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trưng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sĩ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rất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ngạc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nhiên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bắt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ngay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vào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việc</a:t>
            </a:r>
            <a:r>
              <a:rPr lang="en-US" sz="1200" dirty="0">
                <a:latin typeface="UTM Avo" panose="02040603050506020204" pitchFamily="18" charset="0"/>
              </a:rPr>
              <a:t>. Ca </a:t>
            </a:r>
            <a:r>
              <a:rPr lang="en-US" sz="1200" dirty="0" err="1">
                <a:latin typeface="UTM Avo" panose="02040603050506020204" pitchFamily="18" charset="0"/>
              </a:rPr>
              <a:t>mổ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thành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công</a:t>
            </a:r>
            <a:r>
              <a:rPr lang="en-US" sz="1200" dirty="0">
                <a:latin typeface="UTM Avo" panose="02040603050506020204" pitchFamily="18" charset="0"/>
              </a:rPr>
              <a:t>, </a:t>
            </a:r>
            <a:r>
              <a:rPr lang="en-US" sz="1200" dirty="0" err="1">
                <a:latin typeface="UTM Avo" panose="02040603050506020204" pitchFamily="18" charset="0"/>
              </a:rPr>
              <a:t>mẹ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của</a:t>
            </a:r>
            <a:r>
              <a:rPr lang="en-US" sz="1200" dirty="0">
                <a:latin typeface="UTM Avo" panose="02040603050506020204" pitchFamily="18" charset="0"/>
              </a:rPr>
              <a:t> Ê – </a:t>
            </a:r>
            <a:r>
              <a:rPr lang="en-US" sz="1200" dirty="0" err="1">
                <a:latin typeface="UTM Avo" panose="02040603050506020204" pitchFamily="18" charset="0"/>
              </a:rPr>
              <a:t>đi</a:t>
            </a:r>
            <a:r>
              <a:rPr lang="en-US" sz="1200" dirty="0">
                <a:latin typeface="UTM Avo" panose="02040603050506020204" pitchFamily="18" charset="0"/>
              </a:rPr>
              <a:t> – </a:t>
            </a:r>
            <a:r>
              <a:rPr lang="en-US" sz="1200" dirty="0" err="1">
                <a:latin typeface="UTM Avo" panose="02040603050506020204" pitchFamily="18" charset="0"/>
              </a:rPr>
              <a:t>xơn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đã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được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cứu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sống</a:t>
            </a:r>
            <a:r>
              <a:rPr lang="en-US" sz="12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2115161" y="394799"/>
            <a:ext cx="361504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ÁNH SÁNG CỦA YÊU THƯƠNG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2834641" y="4465863"/>
            <a:ext cx="4181718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>
              <a:lnSpc>
                <a:spcPct val="150000"/>
              </a:lnSpc>
            </a:pPr>
            <a:r>
              <a:rPr lang="en-US" sz="1200" dirty="0">
                <a:latin typeface="UTM Avo" panose="02040603050506020204" pitchFamily="18" charset="0"/>
              </a:rPr>
              <a:t>(Theo </a:t>
            </a:r>
            <a:r>
              <a:rPr lang="en-US" sz="1200" dirty="0" err="1">
                <a:latin typeface="UTM Avo" panose="02040603050506020204" pitchFamily="18" charset="0"/>
              </a:rPr>
              <a:t>Truyện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đọc</a:t>
            </a:r>
            <a:r>
              <a:rPr lang="en-US" sz="1200" dirty="0">
                <a:latin typeface="UTM Avo" panose="02040603050506020204" pitchFamily="18" charset="0"/>
              </a:rPr>
              <a:t> 2, NXB </a:t>
            </a:r>
            <a:r>
              <a:rPr lang="en-US" sz="1200" dirty="0" err="1">
                <a:latin typeface="UTM Avo" panose="02040603050506020204" pitchFamily="18" charset="0"/>
              </a:rPr>
              <a:t>Giáo</a:t>
            </a:r>
            <a:r>
              <a:rPr lang="en-US" sz="1200" dirty="0">
                <a:latin typeface="UTM Avo" panose="02040603050506020204" pitchFamily="18" charset="0"/>
              </a:rPr>
              <a:t> </a:t>
            </a:r>
            <a:r>
              <a:rPr lang="en-US" sz="1200" dirty="0" err="1">
                <a:latin typeface="UTM Avo" panose="02040603050506020204" pitchFamily="18" charset="0"/>
              </a:rPr>
              <a:t>dục</a:t>
            </a:r>
            <a:r>
              <a:rPr lang="en-US" sz="1200" dirty="0">
                <a:latin typeface="UTM Avo" panose="02040603050506020204" pitchFamily="18" charset="0"/>
              </a:rPr>
              <a:t>, 1995)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5A7C947-8CD1-4918-8DDC-B26EF3C7CC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9" y="900701"/>
            <a:ext cx="304770" cy="28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6AE3BD-6399-44E2-B549-5BC081641DE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6" y="1445326"/>
            <a:ext cx="288000" cy="28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3B7840-AF9B-4062-8CD1-62550D10F5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6" y="2539282"/>
            <a:ext cx="288000" cy="28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4DE10CAF-03B2-41AE-9EF7-A4EE3B90A0B8}"/>
              </a:ext>
            </a:extLst>
          </p:cNvPr>
          <p:cNvGrpSpPr/>
          <p:nvPr/>
        </p:nvGrpSpPr>
        <p:grpSpPr>
          <a:xfrm>
            <a:off x="425474" y="3685383"/>
            <a:ext cx="395884" cy="646331"/>
            <a:chOff x="3371645" y="2868155"/>
            <a:chExt cx="395884" cy="64633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B8D4DDB-71DB-46C9-97E8-D97DB03EEFBF}"/>
                </a:ext>
              </a:extLst>
            </p:cNvPr>
            <p:cNvSpPr/>
            <p:nvPr/>
          </p:nvSpPr>
          <p:spPr>
            <a:xfrm>
              <a:off x="3445636" y="3057837"/>
              <a:ext cx="321893" cy="321893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en-VN" sz="3600" i="1" dirty="0">
                <a:solidFill>
                  <a:schemeClr val="accent2"/>
                </a:solidFill>
                <a:latin typeface="UTM Charlotte" panose="020406030505060202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F12009-EBBD-4F28-A8E5-DB592A57B682}"/>
                </a:ext>
              </a:extLst>
            </p:cNvPr>
            <p:cNvSpPr/>
            <p:nvPr/>
          </p:nvSpPr>
          <p:spPr>
            <a:xfrm rot="21163024">
              <a:off x="3371645" y="2868155"/>
              <a:ext cx="380233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VN" sz="3600" b="1" i="1" dirty="0">
                  <a:solidFill>
                    <a:schemeClr val="accent2"/>
                  </a:solidFill>
                  <a:latin typeface="UTM Charlotte" panose="020406030505060202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1481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94C9B-5CD1-40B8-98B3-5E560F377FA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E0965-961B-40D9-94DB-055E158C7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D234F-530A-44B0-8C0B-D7E30AC1FB5D}"/>
              </a:ext>
            </a:extLst>
          </p:cNvPr>
          <p:cNvSpPr txBox="1"/>
          <p:nvPr/>
        </p:nvSpPr>
        <p:spPr>
          <a:xfrm>
            <a:off x="746086" y="604194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CAE37-C031-447C-A0D4-4B3695F007FD}"/>
              </a:ext>
            </a:extLst>
          </p:cNvPr>
          <p:cNvSpPr/>
          <p:nvPr/>
        </p:nvSpPr>
        <p:spPr>
          <a:xfrm>
            <a:off x="307824" y="1047137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</a:t>
            </a:r>
            <a:r>
              <a:rPr lang="en-US" sz="1800" dirty="0">
                <a:latin typeface="UTM Avo" panose="02040603050506020204" pitchFamily="18" charset="0"/>
              </a:rPr>
              <a:t> Ê – </a:t>
            </a:r>
            <a:r>
              <a:rPr lang="en-US" sz="1800" dirty="0" err="1">
                <a:latin typeface="UTM Avo" panose="02040603050506020204" pitchFamily="18" charset="0"/>
              </a:rPr>
              <a:t>đi</a:t>
            </a:r>
            <a:r>
              <a:rPr lang="en-US" sz="1800" dirty="0">
                <a:latin typeface="UTM Avo" panose="02040603050506020204" pitchFamily="18" charset="0"/>
              </a:rPr>
              <a:t> - </a:t>
            </a:r>
            <a:r>
              <a:rPr lang="en-US" sz="1800" dirty="0" err="1">
                <a:latin typeface="UTM Avo" panose="02040603050506020204" pitchFamily="18" charset="0"/>
              </a:rPr>
              <a:t>xơn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260A31-877E-46DB-BCEB-DF51C579FAA0}"/>
              </a:ext>
            </a:extLst>
          </p:cNvPr>
          <p:cNvSpPr/>
          <p:nvPr/>
        </p:nvSpPr>
        <p:spPr>
          <a:xfrm>
            <a:off x="398205" y="1184566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1432A-BE85-4E86-9EFF-105953948C84}"/>
              </a:ext>
            </a:extLst>
          </p:cNvPr>
          <p:cNvSpPr txBox="1"/>
          <p:nvPr/>
        </p:nvSpPr>
        <p:spPr>
          <a:xfrm>
            <a:off x="1879287" y="1047137"/>
            <a:ext cx="50406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Mỹ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3EEBCD-A167-42DF-88DF-6B8CE7330522}"/>
              </a:ext>
            </a:extLst>
          </p:cNvPr>
          <p:cNvSpPr txBox="1"/>
          <p:nvPr/>
        </p:nvSpPr>
        <p:spPr>
          <a:xfrm>
            <a:off x="515163" y="1420309"/>
            <a:ext cx="5996761" cy="870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minh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đèn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điện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ống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nghe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điện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thoại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máy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chiếu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phim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máy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hát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nhiều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vật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dụng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  <p:pic>
        <p:nvPicPr>
          <p:cNvPr id="1032" name="Picture 8" descr="Thomas Edison – Wikipedia tiếng Việt">
            <a:extLst>
              <a:ext uri="{FF2B5EF4-FFF2-40B4-BE49-F238E27FC236}">
                <a16:creationId xmlns:a16="http://schemas.microsoft.com/office/drawing/2014/main" id="{C862D764-C1E3-48F9-9B9E-FDFFEEC6F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61" y="2488253"/>
            <a:ext cx="1714652" cy="2194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omas Alva Edison (lampa ixtiraçısı) - Bildirchin.az">
            <a:extLst>
              <a:ext uri="{FF2B5EF4-FFF2-40B4-BE49-F238E27FC236}">
                <a16:creationId xmlns:a16="http://schemas.microsoft.com/office/drawing/2014/main" id="{A5D8D662-B18E-4545-9601-2682DCF0C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141" y="2571750"/>
            <a:ext cx="2875586" cy="20515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9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94C9B-5CD1-40B8-98B3-5E560F377FA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E0965-961B-40D9-94DB-055E158C7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D234F-530A-44B0-8C0B-D7E30AC1FB5D}"/>
              </a:ext>
            </a:extLst>
          </p:cNvPr>
          <p:cNvSpPr txBox="1"/>
          <p:nvPr/>
        </p:nvSpPr>
        <p:spPr>
          <a:xfrm>
            <a:off x="746086" y="1009772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CAE37-C031-447C-A0D4-4B3695F007FD}"/>
              </a:ext>
            </a:extLst>
          </p:cNvPr>
          <p:cNvSpPr/>
          <p:nvPr/>
        </p:nvSpPr>
        <p:spPr>
          <a:xfrm>
            <a:off x="307824" y="1669437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ngại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260A31-877E-46DB-BCEB-DF51C579FAA0}"/>
              </a:ext>
            </a:extLst>
          </p:cNvPr>
          <p:cNvSpPr/>
          <p:nvPr/>
        </p:nvSpPr>
        <p:spPr>
          <a:xfrm>
            <a:off x="398205" y="1806866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1432A-BE85-4E86-9EFF-105953948C84}"/>
              </a:ext>
            </a:extLst>
          </p:cNvPr>
          <p:cNvSpPr txBox="1"/>
          <p:nvPr/>
        </p:nvSpPr>
        <p:spPr>
          <a:xfrm>
            <a:off x="1446070" y="1669437"/>
            <a:ext cx="50406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phần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lo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lắng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3EEBCD-A167-42DF-88DF-6B8CE7330522}"/>
              </a:ext>
            </a:extLst>
          </p:cNvPr>
          <p:cNvSpPr txBox="1"/>
          <p:nvPr/>
        </p:nvSpPr>
        <p:spPr>
          <a:xfrm>
            <a:off x="553415" y="2080953"/>
            <a:ext cx="5996761" cy="45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đành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lòng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trước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cảnh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khác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F77771-CE53-4A1F-B397-147620BDFE6C}"/>
              </a:ext>
            </a:extLst>
          </p:cNvPr>
          <p:cNvSpPr/>
          <p:nvPr/>
        </p:nvSpPr>
        <p:spPr>
          <a:xfrm>
            <a:off x="307824" y="2947594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tây</a:t>
            </a:r>
            <a:endParaRPr lang="vi-VN" sz="18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7A0938-CBF8-4E70-A241-E17E40B8F85B}"/>
              </a:ext>
            </a:extLst>
          </p:cNvPr>
          <p:cNvSpPr/>
          <p:nvPr/>
        </p:nvSpPr>
        <p:spPr>
          <a:xfrm>
            <a:off x="398205" y="308502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6E8E05-B1E2-435E-9055-C81476306C39}"/>
              </a:ext>
            </a:extLst>
          </p:cNvPr>
          <p:cNvSpPr txBox="1"/>
          <p:nvPr/>
        </p:nvSpPr>
        <p:spPr>
          <a:xfrm>
            <a:off x="1446070" y="2947594"/>
            <a:ext cx="50406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sắt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dát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mỏng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lớp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chống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gỉ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86A9F3-C37A-49D2-B504-A73F176E21CA}"/>
              </a:ext>
            </a:extLst>
          </p:cNvPr>
          <p:cNvSpPr txBox="1"/>
          <p:nvPr/>
        </p:nvSpPr>
        <p:spPr>
          <a:xfrm>
            <a:off x="553415" y="3359110"/>
            <a:ext cx="5996761" cy="45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sáng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bóng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534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  <p:bldP spid="23" grpId="0"/>
      <p:bldP spid="12" grpId="0"/>
      <p:bldP spid="13" grpId="0" animBg="1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31.Anhsangcuayeuthuong[20210602101829439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3098</TotalTime>
  <Words>1658</Words>
  <Application>Microsoft Office PowerPoint</Application>
  <PresentationFormat>Custom</PresentationFormat>
  <Paragraphs>100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UTM Avo</vt:lpstr>
      <vt:lpstr>Montserrat</vt:lpstr>
      <vt:lpstr>HP001 4 hàng</vt:lpstr>
      <vt:lpstr>Kalam</vt:lpstr>
      <vt:lpstr>UTM Charlotte</vt:lpstr>
      <vt:lpstr>Arial</vt:lpstr>
      <vt:lpstr>Calibri</vt:lpstr>
      <vt:lpstr>HP001</vt:lpstr>
      <vt:lpstr>Calibri Light</vt:lpstr>
      <vt:lpstr>UTM Cookies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Dinh Thi Bich Ngoc</cp:lastModifiedBy>
  <cp:revision>213</cp:revision>
  <dcterms:modified xsi:type="dcterms:W3CDTF">2021-06-02T03:19:05Z</dcterms:modified>
</cp:coreProperties>
</file>