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5"/>
  </p:notesMasterIdLst>
  <p:sldIdLst>
    <p:sldId id="354" r:id="rId2"/>
    <p:sldId id="316" r:id="rId3"/>
    <p:sldId id="318" r:id="rId4"/>
    <p:sldId id="319" r:id="rId5"/>
    <p:sldId id="355" r:id="rId6"/>
    <p:sldId id="320" r:id="rId7"/>
    <p:sldId id="357" r:id="rId8"/>
    <p:sldId id="356" r:id="rId9"/>
    <p:sldId id="323" r:id="rId10"/>
    <p:sldId id="358" r:id="rId11"/>
    <p:sldId id="359" r:id="rId12"/>
    <p:sldId id="324" r:id="rId13"/>
    <p:sldId id="327" r:id="rId14"/>
    <p:sldId id="361" r:id="rId15"/>
    <p:sldId id="362" r:id="rId16"/>
    <p:sldId id="346" r:id="rId17"/>
    <p:sldId id="363" r:id="rId18"/>
    <p:sldId id="338" r:id="rId19"/>
    <p:sldId id="348" r:id="rId20"/>
    <p:sldId id="373" r:id="rId21"/>
    <p:sldId id="374" r:id="rId22"/>
    <p:sldId id="369" r:id="rId23"/>
    <p:sldId id="375" r:id="rId24"/>
  </p:sldIdLst>
  <p:sldSz cx="6858000" cy="5143500"/>
  <p:notesSz cx="6858000" cy="9144000"/>
  <p:embeddedFontLst>
    <p:embeddedFont>
      <p:font typeface="HP001 4 hàng" charset="0"/>
      <p:regular r:id="rId26"/>
      <p:bold r:id="rId27"/>
    </p:embeddedFont>
    <p:embeddedFont>
      <p:font typeface="HP001" charset="0"/>
      <p:regular r:id="rId28"/>
      <p:bold r:id="rId29"/>
    </p:embeddedFont>
  </p:embeddedFontLst>
  <p:custDataLst>
    <p:tags r:id="rId30"/>
  </p:custDataLst>
  <p:defaultTextStyle>
    <a:defPPr>
      <a:defRPr lang="vi-VN"/>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CC7500"/>
    <a:srgbClr val="1E5CC1"/>
    <a:srgbClr val="FB5B53"/>
    <a:srgbClr val="FB4C43"/>
    <a:srgbClr val="6FC9C7"/>
    <a:srgbClr val="FFCC00"/>
    <a:srgbClr val="B7D574"/>
  </p:clrMru>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64" autoAdjust="0"/>
  </p:normalViewPr>
  <p:slideViewPr>
    <p:cSldViewPr snapToGrid="0">
      <p:cViewPr varScale="1">
        <p:scale>
          <a:sx n="100" d="100"/>
          <a:sy n="100" d="100"/>
        </p:scale>
        <p:origin x="-1224" y="-72"/>
      </p:cViewPr>
      <p:guideLst>
        <p:guide orient="horz" pos="1620"/>
        <p:guide pos="216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Google Shape;3;n"/>
          <p:cNvSpPr>
            <a:spLocks noGrp="1" noRot="1" noChangeAspect="1"/>
          </p:cNvSpPr>
          <p:nvPr>
            <p:ph type="sldImg" idx="2"/>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15" name="Google Shape;4;n"/>
          <p:cNvSpPr txBox="1">
            <a:spLocks noGrp="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vi-VN" smtClean="0">
              <a:sym typeface="Arial"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0">
          <a:blip r:embed="rId2"/>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713"/>
            <a:ext cx="6315075" cy="4637087"/>
          </a:xfrm>
          <a:custGeom>
            <a:avLst/>
            <a:gdLst>
              <a:gd name="T0" fmla="*/ 5979581 w 10541"/>
              <a:gd name="T1" fmla="*/ 198168 h 10623"/>
              <a:gd name="T2" fmla="*/ 3134472 w 10541"/>
              <a:gd name="T3" fmla="*/ 33174 h 10623"/>
              <a:gd name="T4" fmla="*/ 284571 w 10541"/>
              <a:gd name="T5" fmla="*/ 280229 h 10623"/>
              <a:gd name="T6" fmla="*/ 5392 w 10541"/>
              <a:gd name="T7" fmla="*/ 2246200 h 10623"/>
              <a:gd name="T8" fmla="*/ 341485 w 10541"/>
              <a:gd name="T9" fmla="*/ 4503313 h 10623"/>
              <a:gd name="T10" fmla="*/ 3193184 w 10541"/>
              <a:gd name="T11" fmla="*/ 4567914 h 10623"/>
              <a:gd name="T12" fmla="*/ 6077234 w 10541"/>
              <a:gd name="T13" fmla="*/ 4443950 h 10623"/>
              <a:gd name="T14" fmla="*/ 6310881 w 10541"/>
              <a:gd name="T15" fmla="*/ 2363181 h 10623"/>
              <a:gd name="T16" fmla="*/ 5979581 w 10541"/>
              <a:gd name="T17" fmla="*/ 198168 h 10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round/>
            <a:headEnd/>
            <a:tailEnd/>
          </a:ln>
        </p:spPr>
        <p:txBody>
          <a:bodyPr/>
          <a:lstStyle/>
          <a:p>
            <a:pPr>
              <a:defRPr/>
            </a:pPr>
            <a:endParaRPr lang="vi-VN"/>
          </a:p>
        </p:txBody>
      </p:sp>
      <p:sp>
        <p:nvSpPr>
          <p:cNvPr id="3" name="TextBox 2"/>
          <p:cNvSpPr txBox="1">
            <a:spLocks noChangeArrowheads="1"/>
          </p:cNvSpPr>
          <p:nvPr userDrawn="1"/>
        </p:nvSpPr>
        <p:spPr bwMode="auto">
          <a:xfrm>
            <a:off x="4484688" y="4876800"/>
            <a:ext cx="1604962" cy="215900"/>
          </a:xfrm>
          <a:prstGeom prst="rect">
            <a:avLst/>
          </a:prstGeom>
          <a:noFill/>
          <a:ln w="9525">
            <a:noFill/>
            <a:miter lim="800000"/>
            <a:headEnd/>
            <a:tailEnd/>
          </a:ln>
        </p:spPr>
        <p:txBody>
          <a:bodyPr>
            <a:spAutoFit/>
          </a:bodyPr>
          <a:lstStyle/>
          <a:p>
            <a:pPr>
              <a:buClr>
                <a:srgbClr val="000000"/>
              </a:buClr>
              <a:buFont typeface="Arial" charset="0"/>
              <a:buNone/>
              <a:defRPr/>
            </a:pPr>
            <a:r>
              <a:rPr lang="en-US" sz="800"/>
              <a:t>FeistyForwarders_0968120672</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TextBox 1"/>
          <p:cNvSpPr txBox="1">
            <a:spLocks noChangeArrowheads="1"/>
          </p:cNvSpPr>
          <p:nvPr userDrawn="1"/>
        </p:nvSpPr>
        <p:spPr bwMode="auto">
          <a:xfrm>
            <a:off x="4484688" y="4876800"/>
            <a:ext cx="1604962" cy="215900"/>
          </a:xfrm>
          <a:prstGeom prst="rect">
            <a:avLst/>
          </a:prstGeom>
          <a:noFill/>
          <a:ln w="9525">
            <a:noFill/>
            <a:miter lim="800000"/>
            <a:headEnd/>
            <a:tailEnd/>
          </a:ln>
        </p:spPr>
        <p:txBody>
          <a:bodyPr>
            <a:spAutoFit/>
          </a:bodyPr>
          <a:lstStyle/>
          <a:p>
            <a:pPr>
              <a:buClr>
                <a:srgbClr val="000000"/>
              </a:buClr>
              <a:buFont typeface="Arial" charset="0"/>
              <a:buNone/>
              <a:defRPr/>
            </a:pPr>
            <a:r>
              <a:rPr lang="en-US" sz="800"/>
              <a:t>FeistyForwarders_0968120672</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0">
          <a:blip r:embed="rId2"/>
          <a:srcRect/>
          <a:stretch>
            <a:fillRect/>
          </a:stretch>
        </a:blipFill>
        <a:effectLst/>
      </p:bgPr>
    </p:bg>
    <p:spTree>
      <p:nvGrpSpPr>
        <p:cNvPr id="1" name="Shape 12"/>
        <p:cNvGrpSpPr/>
        <p:nvPr/>
      </p:nvGrpSpPr>
      <p:grpSpPr>
        <a:xfrm>
          <a:off x="0" y="0"/>
          <a:ext cx="0" cy="0"/>
          <a:chOff x="0" y="0"/>
          <a:chExt cx="0" cy="0"/>
        </a:xfrm>
      </p:grpSpPr>
      <p:sp>
        <p:nvSpPr>
          <p:cNvPr id="2" name="Rectangle 1"/>
          <p:cNvSpPr/>
          <p:nvPr userDrawn="1"/>
        </p:nvSpPr>
        <p:spPr>
          <a:xfrm>
            <a:off x="233363" y="193675"/>
            <a:ext cx="6405562" cy="1147763"/>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grpSp>
        <p:nvGrpSpPr>
          <p:cNvPr id="3" name="Group 15"/>
          <p:cNvGrpSpPr>
            <a:grpSpLocks/>
          </p:cNvGrpSpPr>
          <p:nvPr userDrawn="1"/>
        </p:nvGrpSpPr>
        <p:grpSpPr bwMode="auto">
          <a:xfrm>
            <a:off x="220663" y="1331913"/>
            <a:ext cx="6437312" cy="3602037"/>
            <a:chOff x="220782" y="1331119"/>
            <a:chExt cx="6436810" cy="3602496"/>
          </a:xfrm>
        </p:grpSpPr>
        <p:sp>
          <p:nvSpPr>
            <p:cNvPr id="4" name="Freeform 16"/>
            <p:cNvSpPr/>
            <p:nvPr/>
          </p:nvSpPr>
          <p:spPr>
            <a:xfrm>
              <a:off x="1630372" y="1332706"/>
              <a:ext cx="4968488" cy="7939"/>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5" name="Freeform 17"/>
            <p:cNvSpPr/>
            <p:nvPr/>
          </p:nvSpPr>
          <p:spPr>
            <a:xfrm>
              <a:off x="220782" y="1332706"/>
              <a:ext cx="6436810" cy="3600909"/>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6" name="Freeform 18"/>
            <p:cNvSpPr/>
            <p:nvPr/>
          </p:nvSpPr>
          <p:spPr>
            <a:xfrm>
              <a:off x="228718" y="1331119"/>
              <a:ext cx="149213" cy="4763"/>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grpSp>
      <p:grpSp>
        <p:nvGrpSpPr>
          <p:cNvPr id="7" name="Group 5"/>
          <p:cNvGrpSpPr>
            <a:grpSpLocks/>
          </p:cNvGrpSpPr>
          <p:nvPr userDrawn="1"/>
        </p:nvGrpSpPr>
        <p:grpSpPr bwMode="auto">
          <a:xfrm>
            <a:off x="282575" y="255588"/>
            <a:ext cx="1447800" cy="1447800"/>
            <a:chOff x="237072" y="234585"/>
            <a:chExt cx="1448294" cy="1448294"/>
          </a:xfrm>
        </p:grpSpPr>
        <p:sp>
          <p:nvSpPr>
            <p:cNvPr id="8"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9" name="Oval 7"/>
            <p:cNvSpPr/>
            <p:nvPr/>
          </p:nvSpPr>
          <p:spPr>
            <a:xfrm>
              <a:off x="283126" y="280638"/>
              <a:ext cx="1356188" cy="1356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10" name="Oval 8"/>
            <p:cNvSpPr/>
            <p:nvPr/>
          </p:nvSpPr>
          <p:spPr>
            <a:xfrm>
              <a:off x="251365" y="248877"/>
              <a:ext cx="1419709" cy="1418122"/>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0">
          <a:blip r:embed="rId2"/>
          <a:srcRect/>
          <a:stretch>
            <a:fillRect/>
          </a:stretch>
        </a:blipFill>
        <a:effectLst/>
      </p:bgPr>
    </p:bg>
    <p:spTree>
      <p:nvGrpSpPr>
        <p:cNvPr id="1" name="Shape 151"/>
        <p:cNvGrpSpPr/>
        <p:nvPr/>
      </p:nvGrpSpPr>
      <p:grpSpPr>
        <a:xfrm>
          <a:off x="0" y="0"/>
          <a:ext cx="0" cy="0"/>
          <a:chOff x="0" y="0"/>
          <a:chExt cx="0" cy="0"/>
        </a:xfrm>
      </p:grpSpPr>
      <p:sp>
        <p:nvSpPr>
          <p:cNvPr id="2" name="Rectangle 1"/>
          <p:cNvSpPr/>
          <p:nvPr userDrawn="1"/>
        </p:nvSpPr>
        <p:spPr>
          <a:xfrm>
            <a:off x="233363" y="174625"/>
            <a:ext cx="6405562" cy="1147763"/>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grpSp>
        <p:nvGrpSpPr>
          <p:cNvPr id="3" name="Group 3"/>
          <p:cNvGrpSpPr>
            <a:grpSpLocks/>
          </p:cNvGrpSpPr>
          <p:nvPr userDrawn="1"/>
        </p:nvGrpSpPr>
        <p:grpSpPr bwMode="auto">
          <a:xfrm>
            <a:off x="211138" y="1322388"/>
            <a:ext cx="6437312" cy="3602037"/>
            <a:chOff x="220782" y="1331119"/>
            <a:chExt cx="6436810" cy="3602496"/>
          </a:xfrm>
        </p:grpSpPr>
        <p:sp>
          <p:nvSpPr>
            <p:cNvPr id="4" name="Freeform 4"/>
            <p:cNvSpPr/>
            <p:nvPr/>
          </p:nvSpPr>
          <p:spPr>
            <a:xfrm>
              <a:off x="1630372" y="1332706"/>
              <a:ext cx="4968488" cy="7939"/>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5" name="Freeform 5"/>
            <p:cNvSpPr/>
            <p:nvPr/>
          </p:nvSpPr>
          <p:spPr>
            <a:xfrm>
              <a:off x="220782" y="1332706"/>
              <a:ext cx="6436810" cy="3600909"/>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6" name="Freeform 6"/>
            <p:cNvSpPr/>
            <p:nvPr/>
          </p:nvSpPr>
          <p:spPr>
            <a:xfrm>
              <a:off x="228718" y="1331119"/>
              <a:ext cx="149213" cy="4763"/>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grpSp>
      <p:grpSp>
        <p:nvGrpSpPr>
          <p:cNvPr id="7" name="Group 7"/>
          <p:cNvGrpSpPr>
            <a:grpSpLocks/>
          </p:cNvGrpSpPr>
          <p:nvPr userDrawn="1"/>
        </p:nvGrpSpPr>
        <p:grpSpPr bwMode="auto">
          <a:xfrm>
            <a:off x="282575" y="255588"/>
            <a:ext cx="1447800" cy="1447800"/>
            <a:chOff x="237072" y="234585"/>
            <a:chExt cx="1448294" cy="1448294"/>
          </a:xfrm>
        </p:grpSpPr>
        <p:sp>
          <p:nvSpPr>
            <p:cNvPr id="8"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9" name="Oval 9"/>
            <p:cNvSpPr/>
            <p:nvPr/>
          </p:nvSpPr>
          <p:spPr>
            <a:xfrm>
              <a:off x="283126" y="280638"/>
              <a:ext cx="1356188" cy="1356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10" name="Oval 10"/>
            <p:cNvSpPr/>
            <p:nvPr/>
          </p:nvSpPr>
          <p:spPr>
            <a:xfrm>
              <a:off x="245013" y="242525"/>
              <a:ext cx="1418121" cy="1419709"/>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grpSp>
      <p:sp>
        <p:nvSpPr>
          <p:cNvPr id="11" name="TextBox 11"/>
          <p:cNvSpPr txBox="1">
            <a:spLocks noChangeArrowheads="1"/>
          </p:cNvSpPr>
          <p:nvPr userDrawn="1"/>
        </p:nvSpPr>
        <p:spPr bwMode="auto">
          <a:xfrm>
            <a:off x="4484688" y="4876800"/>
            <a:ext cx="1604962" cy="215900"/>
          </a:xfrm>
          <a:prstGeom prst="rect">
            <a:avLst/>
          </a:prstGeom>
          <a:noFill/>
          <a:ln w="9525">
            <a:noFill/>
            <a:miter lim="800000"/>
            <a:headEnd/>
            <a:tailEnd/>
          </a:ln>
        </p:spPr>
        <p:txBody>
          <a:bodyPr>
            <a:spAutoFit/>
          </a:bodyPr>
          <a:lstStyle/>
          <a:p>
            <a:pPr>
              <a:buClr>
                <a:srgbClr val="000000"/>
              </a:buClr>
              <a:buFont typeface="Arial" charset="0"/>
              <a:buNone/>
              <a:defRPr/>
            </a:pPr>
            <a:r>
              <a:rPr lang="en-US" sz="800"/>
              <a:t>FeistyForwarders_0968120672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0">
          <a:blip r:embed="rId2"/>
          <a:srcRect/>
          <a:stretch>
            <a:fillRect/>
          </a:stretch>
        </a:blipFill>
        <a:effectLst/>
      </p:bgPr>
    </p:bg>
    <p:spTree>
      <p:nvGrpSpPr>
        <p:cNvPr id="1" name="Shape 151"/>
        <p:cNvGrpSpPr/>
        <p:nvPr/>
      </p:nvGrpSpPr>
      <p:grpSpPr>
        <a:xfrm>
          <a:off x="0" y="0"/>
          <a:ext cx="0" cy="0"/>
          <a:chOff x="0" y="0"/>
          <a:chExt cx="0" cy="0"/>
        </a:xfrm>
      </p:grpSpPr>
      <p:sp>
        <p:nvSpPr>
          <p:cNvPr id="2" name="Rectangle 1"/>
          <p:cNvSpPr/>
          <p:nvPr userDrawn="1"/>
        </p:nvSpPr>
        <p:spPr>
          <a:xfrm>
            <a:off x="233363" y="174625"/>
            <a:ext cx="6405562" cy="1147763"/>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grpSp>
        <p:nvGrpSpPr>
          <p:cNvPr id="3" name="Group 16"/>
          <p:cNvGrpSpPr>
            <a:grpSpLocks/>
          </p:cNvGrpSpPr>
          <p:nvPr userDrawn="1"/>
        </p:nvGrpSpPr>
        <p:grpSpPr bwMode="auto">
          <a:xfrm>
            <a:off x="211138" y="1322388"/>
            <a:ext cx="6437312" cy="3602037"/>
            <a:chOff x="220782" y="1331119"/>
            <a:chExt cx="6436810" cy="3602496"/>
          </a:xfrm>
        </p:grpSpPr>
        <p:sp>
          <p:nvSpPr>
            <p:cNvPr id="4" name="Freeform 17"/>
            <p:cNvSpPr/>
            <p:nvPr/>
          </p:nvSpPr>
          <p:spPr>
            <a:xfrm>
              <a:off x="1630372" y="1332706"/>
              <a:ext cx="4968488" cy="7939"/>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5" name="Freeform 18"/>
            <p:cNvSpPr/>
            <p:nvPr/>
          </p:nvSpPr>
          <p:spPr>
            <a:xfrm>
              <a:off x="220782" y="1332706"/>
              <a:ext cx="6436810" cy="3600909"/>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6" name="Freeform 19"/>
            <p:cNvSpPr/>
            <p:nvPr/>
          </p:nvSpPr>
          <p:spPr>
            <a:xfrm>
              <a:off x="228718" y="1331119"/>
              <a:ext cx="149213" cy="4763"/>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grpSp>
      <p:grpSp>
        <p:nvGrpSpPr>
          <p:cNvPr id="7" name="Group 12"/>
          <p:cNvGrpSpPr>
            <a:grpSpLocks/>
          </p:cNvGrpSpPr>
          <p:nvPr userDrawn="1"/>
        </p:nvGrpSpPr>
        <p:grpSpPr bwMode="auto">
          <a:xfrm>
            <a:off x="282575" y="255588"/>
            <a:ext cx="1447800" cy="1447800"/>
            <a:chOff x="237072" y="234585"/>
            <a:chExt cx="1448294" cy="1448294"/>
          </a:xfrm>
        </p:grpSpPr>
        <p:sp>
          <p:nvSpPr>
            <p:cNvPr id="8"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9" name="Oval 14"/>
            <p:cNvSpPr/>
            <p:nvPr/>
          </p:nvSpPr>
          <p:spPr>
            <a:xfrm>
              <a:off x="283126" y="280638"/>
              <a:ext cx="1356188" cy="1356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10" name="Oval 15"/>
            <p:cNvSpPr/>
            <p:nvPr/>
          </p:nvSpPr>
          <p:spPr>
            <a:xfrm>
              <a:off x="254541" y="252053"/>
              <a:ext cx="1418121" cy="1419709"/>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0">
          <a:blip r:embed="rId2"/>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713"/>
            <a:ext cx="6315075" cy="4637087"/>
          </a:xfrm>
          <a:custGeom>
            <a:avLst/>
            <a:gdLst>
              <a:gd name="T0" fmla="*/ 5979581 w 10541"/>
              <a:gd name="T1" fmla="*/ 198168 h 10623"/>
              <a:gd name="T2" fmla="*/ 3134472 w 10541"/>
              <a:gd name="T3" fmla="*/ 33174 h 10623"/>
              <a:gd name="T4" fmla="*/ 284571 w 10541"/>
              <a:gd name="T5" fmla="*/ 280229 h 10623"/>
              <a:gd name="T6" fmla="*/ 5392 w 10541"/>
              <a:gd name="T7" fmla="*/ 2246200 h 10623"/>
              <a:gd name="T8" fmla="*/ 341485 w 10541"/>
              <a:gd name="T9" fmla="*/ 4503313 h 10623"/>
              <a:gd name="T10" fmla="*/ 3193184 w 10541"/>
              <a:gd name="T11" fmla="*/ 4567914 h 10623"/>
              <a:gd name="T12" fmla="*/ 6077234 w 10541"/>
              <a:gd name="T13" fmla="*/ 4443950 h 10623"/>
              <a:gd name="T14" fmla="*/ 6310881 w 10541"/>
              <a:gd name="T15" fmla="*/ 2363181 h 10623"/>
              <a:gd name="T16" fmla="*/ 5979581 w 10541"/>
              <a:gd name="T17" fmla="*/ 198168 h 10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round/>
            <a:headEnd/>
            <a:tailEnd/>
          </a:ln>
        </p:spPr>
        <p:txBody>
          <a:bodyPr/>
          <a:lstStyle/>
          <a:p>
            <a:pPr>
              <a:defRPr/>
            </a:pPr>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0">
          <a:blip r:embed="rId2"/>
          <a:srcRect/>
          <a:stretch>
            <a:fillRect/>
          </a:stretch>
        </a:blipFill>
        <a:effectLst/>
      </p:bgPr>
    </p:bg>
    <p:spTree>
      <p:nvGrpSpPr>
        <p:cNvPr id="1" name="Shape 151"/>
        <p:cNvGrpSpPr/>
        <p:nvPr/>
      </p:nvGrpSpPr>
      <p:grpSpPr>
        <a:xfrm>
          <a:off x="0" y="0"/>
          <a:ext cx="0" cy="0"/>
          <a:chOff x="0" y="0"/>
          <a:chExt cx="0" cy="0"/>
        </a:xfrm>
      </p:grpSpPr>
      <p:sp>
        <p:nvSpPr>
          <p:cNvPr id="2" name="Rectangle 1"/>
          <p:cNvSpPr/>
          <p:nvPr userDrawn="1"/>
        </p:nvSpPr>
        <p:spPr>
          <a:xfrm>
            <a:off x="233363" y="174625"/>
            <a:ext cx="6405562" cy="1147763"/>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grpSp>
        <p:nvGrpSpPr>
          <p:cNvPr id="3" name="Group 3"/>
          <p:cNvGrpSpPr>
            <a:grpSpLocks/>
          </p:cNvGrpSpPr>
          <p:nvPr userDrawn="1"/>
        </p:nvGrpSpPr>
        <p:grpSpPr bwMode="auto">
          <a:xfrm>
            <a:off x="211138" y="1322388"/>
            <a:ext cx="6437312" cy="3602037"/>
            <a:chOff x="220782" y="1331119"/>
            <a:chExt cx="6436810" cy="3602496"/>
          </a:xfrm>
        </p:grpSpPr>
        <p:sp>
          <p:nvSpPr>
            <p:cNvPr id="4" name="Freeform 4"/>
            <p:cNvSpPr/>
            <p:nvPr/>
          </p:nvSpPr>
          <p:spPr>
            <a:xfrm>
              <a:off x="1630372" y="1332706"/>
              <a:ext cx="4968488" cy="7939"/>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5" name="Freeform 5"/>
            <p:cNvSpPr/>
            <p:nvPr/>
          </p:nvSpPr>
          <p:spPr>
            <a:xfrm>
              <a:off x="220782" y="1332706"/>
              <a:ext cx="6436810" cy="3600909"/>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6" name="Freeform 6"/>
            <p:cNvSpPr/>
            <p:nvPr/>
          </p:nvSpPr>
          <p:spPr>
            <a:xfrm>
              <a:off x="228718" y="1331119"/>
              <a:ext cx="149213" cy="4763"/>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grpSp>
      <p:grpSp>
        <p:nvGrpSpPr>
          <p:cNvPr id="7" name="Group 7"/>
          <p:cNvGrpSpPr>
            <a:grpSpLocks/>
          </p:cNvGrpSpPr>
          <p:nvPr userDrawn="1"/>
        </p:nvGrpSpPr>
        <p:grpSpPr bwMode="auto">
          <a:xfrm>
            <a:off x="282575" y="255588"/>
            <a:ext cx="1447800" cy="1447800"/>
            <a:chOff x="237072" y="234585"/>
            <a:chExt cx="1448294" cy="1448294"/>
          </a:xfrm>
        </p:grpSpPr>
        <p:sp>
          <p:nvSpPr>
            <p:cNvPr id="8"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9" name="Oval 9"/>
            <p:cNvSpPr/>
            <p:nvPr/>
          </p:nvSpPr>
          <p:spPr>
            <a:xfrm>
              <a:off x="283126" y="280638"/>
              <a:ext cx="1356188" cy="1356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10" name="Oval 10"/>
            <p:cNvSpPr/>
            <p:nvPr/>
          </p:nvSpPr>
          <p:spPr>
            <a:xfrm>
              <a:off x="245013" y="242525"/>
              <a:ext cx="1418121" cy="1419709"/>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0">
          <a:blip r:embed="rId2"/>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713"/>
            <a:ext cx="6315075" cy="4637087"/>
          </a:xfrm>
          <a:custGeom>
            <a:avLst/>
            <a:gdLst>
              <a:gd name="T0" fmla="*/ 5979581 w 10541"/>
              <a:gd name="T1" fmla="*/ 198168 h 10623"/>
              <a:gd name="T2" fmla="*/ 3134472 w 10541"/>
              <a:gd name="T3" fmla="*/ 33174 h 10623"/>
              <a:gd name="T4" fmla="*/ 284571 w 10541"/>
              <a:gd name="T5" fmla="*/ 280229 h 10623"/>
              <a:gd name="T6" fmla="*/ 5392 w 10541"/>
              <a:gd name="T7" fmla="*/ 2246200 h 10623"/>
              <a:gd name="T8" fmla="*/ 341485 w 10541"/>
              <a:gd name="T9" fmla="*/ 4503313 h 10623"/>
              <a:gd name="T10" fmla="*/ 3193184 w 10541"/>
              <a:gd name="T11" fmla="*/ 4567914 h 10623"/>
              <a:gd name="T12" fmla="*/ 6077234 w 10541"/>
              <a:gd name="T13" fmla="*/ 4443950 h 10623"/>
              <a:gd name="T14" fmla="*/ 6310881 w 10541"/>
              <a:gd name="T15" fmla="*/ 2363181 h 10623"/>
              <a:gd name="T16" fmla="*/ 5979581 w 10541"/>
              <a:gd name="T17" fmla="*/ 198168 h 10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round/>
            <a:headEnd/>
            <a:tailEnd/>
          </a:ln>
        </p:spPr>
        <p:txBody>
          <a:bodyPr/>
          <a:lstStyle/>
          <a:p>
            <a:pPr>
              <a:defRPr/>
            </a:pPr>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0">
          <a:blip r:embed="rId2"/>
          <a:srcRect/>
          <a:stretch>
            <a:fillRect/>
          </a:stretch>
        </a:blipFill>
        <a:effectLst/>
      </p:bgPr>
    </p:bg>
    <p:spTree>
      <p:nvGrpSpPr>
        <p:cNvPr id="1" name="Shape 151"/>
        <p:cNvGrpSpPr/>
        <p:nvPr/>
      </p:nvGrpSpPr>
      <p:grpSpPr>
        <a:xfrm>
          <a:off x="0" y="0"/>
          <a:ext cx="0" cy="0"/>
          <a:chOff x="0" y="0"/>
          <a:chExt cx="0" cy="0"/>
        </a:xfrm>
      </p:grpSpPr>
      <p:sp>
        <p:nvSpPr>
          <p:cNvPr id="2" name="Rectangle 1"/>
          <p:cNvSpPr/>
          <p:nvPr userDrawn="1"/>
        </p:nvSpPr>
        <p:spPr>
          <a:xfrm>
            <a:off x="233363" y="174625"/>
            <a:ext cx="6405562" cy="1147763"/>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grpSp>
        <p:nvGrpSpPr>
          <p:cNvPr id="3" name="Group 3"/>
          <p:cNvGrpSpPr>
            <a:grpSpLocks/>
          </p:cNvGrpSpPr>
          <p:nvPr userDrawn="1"/>
        </p:nvGrpSpPr>
        <p:grpSpPr bwMode="auto">
          <a:xfrm>
            <a:off x="211138" y="1322388"/>
            <a:ext cx="6437312" cy="3602037"/>
            <a:chOff x="220782" y="1331119"/>
            <a:chExt cx="6436810" cy="3602496"/>
          </a:xfrm>
        </p:grpSpPr>
        <p:sp>
          <p:nvSpPr>
            <p:cNvPr id="4" name="Freeform 4"/>
            <p:cNvSpPr/>
            <p:nvPr/>
          </p:nvSpPr>
          <p:spPr>
            <a:xfrm>
              <a:off x="1630372" y="1332706"/>
              <a:ext cx="4968488" cy="7939"/>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5" name="Freeform 5"/>
            <p:cNvSpPr/>
            <p:nvPr/>
          </p:nvSpPr>
          <p:spPr>
            <a:xfrm>
              <a:off x="220782" y="1332706"/>
              <a:ext cx="6436810" cy="3600909"/>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6" name="Freeform 6"/>
            <p:cNvSpPr/>
            <p:nvPr/>
          </p:nvSpPr>
          <p:spPr>
            <a:xfrm>
              <a:off x="228718" y="1331119"/>
              <a:ext cx="149213" cy="4763"/>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grpSp>
      <p:grpSp>
        <p:nvGrpSpPr>
          <p:cNvPr id="7" name="Group 7"/>
          <p:cNvGrpSpPr>
            <a:grpSpLocks/>
          </p:cNvGrpSpPr>
          <p:nvPr userDrawn="1"/>
        </p:nvGrpSpPr>
        <p:grpSpPr bwMode="auto">
          <a:xfrm>
            <a:off x="282575" y="255588"/>
            <a:ext cx="1447800" cy="1447800"/>
            <a:chOff x="237072" y="234585"/>
            <a:chExt cx="1448294" cy="1448294"/>
          </a:xfrm>
        </p:grpSpPr>
        <p:sp>
          <p:nvSpPr>
            <p:cNvPr id="8"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9" name="Oval 9"/>
            <p:cNvSpPr/>
            <p:nvPr/>
          </p:nvSpPr>
          <p:spPr>
            <a:xfrm>
              <a:off x="283126" y="280638"/>
              <a:ext cx="1356188" cy="1356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10" name="Oval 10"/>
            <p:cNvSpPr/>
            <p:nvPr/>
          </p:nvSpPr>
          <p:spPr>
            <a:xfrm>
              <a:off x="245013" y="252053"/>
              <a:ext cx="1418121" cy="1419709"/>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0">
          <a:blip r:embed="rId2"/>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713"/>
            <a:ext cx="6315075" cy="4637087"/>
          </a:xfrm>
          <a:custGeom>
            <a:avLst/>
            <a:gdLst>
              <a:gd name="T0" fmla="*/ 5979581 w 10541"/>
              <a:gd name="T1" fmla="*/ 198168 h 10623"/>
              <a:gd name="T2" fmla="*/ 3134472 w 10541"/>
              <a:gd name="T3" fmla="*/ 33174 h 10623"/>
              <a:gd name="T4" fmla="*/ 284571 w 10541"/>
              <a:gd name="T5" fmla="*/ 280229 h 10623"/>
              <a:gd name="T6" fmla="*/ 5392 w 10541"/>
              <a:gd name="T7" fmla="*/ 2246200 h 10623"/>
              <a:gd name="T8" fmla="*/ 341485 w 10541"/>
              <a:gd name="T9" fmla="*/ 4503313 h 10623"/>
              <a:gd name="T10" fmla="*/ 3193184 w 10541"/>
              <a:gd name="T11" fmla="*/ 4567914 h 10623"/>
              <a:gd name="T12" fmla="*/ 6077234 w 10541"/>
              <a:gd name="T13" fmla="*/ 4443950 h 10623"/>
              <a:gd name="T14" fmla="*/ 6310881 w 10541"/>
              <a:gd name="T15" fmla="*/ 2363181 h 10623"/>
              <a:gd name="T16" fmla="*/ 5979581 w 10541"/>
              <a:gd name="T17" fmla="*/ 198168 h 10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round/>
            <a:headEnd/>
            <a:tailEnd/>
          </a:ln>
        </p:spPr>
        <p:txBody>
          <a:bodyPr/>
          <a:lstStyle/>
          <a:p>
            <a:pPr>
              <a:defRPr/>
            </a:pPr>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srcRect/>
          <a:tile tx="0" ty="0" sx="100000" sy="100000" flip="none" algn="tl"/>
        </a:blipFill>
        <a:effectLst/>
      </p:bgPr>
    </p:bg>
    <p:spTree>
      <p:nvGrpSpPr>
        <p:cNvPr id="1" name="Shape 15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534988" y="539750"/>
            <a:ext cx="5788025" cy="477838"/>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vi-VN" smtClean="0">
              <a:sym typeface="Arial" charset="0"/>
            </a:endParaRPr>
          </a:p>
        </p:txBody>
      </p:sp>
      <p:sp>
        <p:nvSpPr>
          <p:cNvPr id="1027" name="Google Shape;7;p1"/>
          <p:cNvSpPr txBox="1">
            <a:spLocks noGrp="1"/>
          </p:cNvSpPr>
          <p:nvPr>
            <p:ph type="body" idx="1"/>
          </p:nvPr>
        </p:nvSpPr>
        <p:spPr bwMode="auto">
          <a:xfrm>
            <a:off x="534988" y="1187450"/>
            <a:ext cx="5788025" cy="34163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vi-VN" smtClean="0">
              <a:sym typeface="Arial" charset="0"/>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NULL" TargetMode="External"/><Relationship Id="rId1" Type="http://schemas.openxmlformats.org/officeDocument/2006/relationships/tags" Target="../tags/tag1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Bộ SGK Lớp 6 - Kết nối tri thức với cuộc sống - Công ty Cổ phần Đầu tư và  Phát triển Giáo dục Phương Nam"/>
          <p:cNvPicPr>
            <a:picLocks noChangeAspect="1" noChangeArrowheads="1"/>
          </p:cNvPicPr>
          <p:nvPr/>
        </p:nvPicPr>
        <p:blipFill>
          <a:blip r:embed="rId3"/>
          <a:srcRect/>
          <a:stretch>
            <a:fillRect/>
          </a:stretch>
        </p:blipFill>
        <p:spPr bwMode="auto">
          <a:xfrm>
            <a:off x="369888" y="371475"/>
            <a:ext cx="1285875" cy="1287463"/>
          </a:xfrm>
          <a:prstGeom prst="rect">
            <a:avLst/>
          </a:prstGeom>
          <a:noFill/>
          <a:ln w="9525">
            <a:noFill/>
            <a:miter lim="800000"/>
            <a:headEnd/>
            <a:tailEnd/>
          </a:ln>
        </p:spPr>
      </p:pic>
      <p:pic>
        <p:nvPicPr>
          <p:cNvPr id="6" name="Picture 5">
            <a:extLst>
              <a:ext uri="{FF2B5EF4-FFF2-40B4-BE49-F238E27FC236}"/>
            </a:extLst>
          </p:cNvPr>
          <p:cNvPicPr>
            <a:picLocks noChangeAspect="1"/>
          </p:cNvPicPr>
          <p:nvPr/>
        </p:nvPicPr>
        <p:blipFill rotWithShape="1">
          <a:blip r:embed="rId4">
            <a:extLst>
              <a:ext uri="{BEBA8EAE-BF5A-486C-A8C5-ECC9F3942E4B}"/>
            </a:extLst>
          </a:blip>
          <a:srcRect l="2170"/>
          <a:stretch/>
        </p:blipFill>
        <p:spPr>
          <a:xfrm>
            <a:off x="1831080" y="380343"/>
            <a:ext cx="4657439" cy="4382814"/>
          </a:xfrm>
          <a:prstGeom prst="flowChartConnector">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68300" y="446088"/>
            <a:ext cx="6121400" cy="1978025"/>
          </a:xfrm>
          <a:prstGeom prst="rect">
            <a:avLst/>
          </a:prstGeom>
          <a:noFill/>
          <a:ln w="9525">
            <a:noFill/>
            <a:miter lim="800000"/>
            <a:headEnd/>
            <a:tailEnd/>
          </a:ln>
        </p:spPr>
        <p:txBody>
          <a:bodyPr>
            <a:spAutoFit/>
          </a:bodyPr>
          <a:lstStyle/>
          <a:p>
            <a:pPr algn="just">
              <a:lnSpc>
                <a:spcPct val="200000"/>
              </a:lnSpc>
              <a:buClr>
                <a:srgbClr val="000000"/>
              </a:buClr>
              <a:buFont typeface="Arial" charset="0"/>
              <a:buNone/>
            </a:pPr>
            <a:r>
              <a:rPr lang="en-US" sz="1600" b="1">
                <a:solidFill>
                  <a:srgbClr val="FA261C"/>
                </a:solidFill>
                <a:latin typeface="UTM Avo"/>
              </a:rPr>
              <a:t>3</a:t>
            </a:r>
            <a:r>
              <a:rPr lang="vi-VN" sz="1600" b="1">
                <a:solidFill>
                  <a:srgbClr val="FA261C"/>
                </a:solidFill>
                <a:latin typeface="UTM Avo"/>
              </a:rPr>
              <a:t>. </a:t>
            </a:r>
            <a:r>
              <a:rPr lang="en-US" sz="1600">
                <a:latin typeface="UTM Avo"/>
              </a:rPr>
              <a:t>Nói tiếp các câu dưới đây để giới thiệu loại quả Mai An Tiêm đã trồng.</a:t>
            </a:r>
          </a:p>
          <a:p>
            <a:pPr algn="just">
              <a:lnSpc>
                <a:spcPct val="200000"/>
              </a:lnSpc>
              <a:buClr>
                <a:srgbClr val="000000"/>
              </a:buClr>
              <a:buFontTx/>
              <a:buChar char="-"/>
            </a:pPr>
            <a:r>
              <a:rPr lang="en-US" sz="1600">
                <a:latin typeface="UTM Avo"/>
              </a:rPr>
              <a:t>Quả có vỏ màu (…), ruột (…), hạt (…), vị (…).</a:t>
            </a:r>
          </a:p>
          <a:p>
            <a:pPr algn="just">
              <a:lnSpc>
                <a:spcPct val="200000"/>
              </a:lnSpc>
              <a:buClr>
                <a:srgbClr val="000000"/>
              </a:buClr>
              <a:buFontTx/>
              <a:buChar char="-"/>
            </a:pPr>
            <a:r>
              <a:rPr lang="en-US" sz="1600">
                <a:latin typeface="UTM Avo"/>
              </a:rPr>
              <a:t>Quả đó có tên là (…)</a:t>
            </a:r>
            <a:endParaRPr lang="vi-VN" sz="1600">
              <a:latin typeface="UTM Avo"/>
            </a:endParaRPr>
          </a:p>
        </p:txBody>
      </p:sp>
      <p:sp>
        <p:nvSpPr>
          <p:cNvPr id="3" name="TextBox 2"/>
          <p:cNvSpPr txBox="1">
            <a:spLocks noChangeArrowheads="1"/>
          </p:cNvSpPr>
          <p:nvPr/>
        </p:nvSpPr>
        <p:spPr bwMode="auto">
          <a:xfrm>
            <a:off x="263525" y="2424113"/>
            <a:ext cx="6489700" cy="779462"/>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1600">
                <a:solidFill>
                  <a:srgbClr val="FA261C"/>
                </a:solidFill>
                <a:latin typeface="UTM Avo"/>
                <a:sym typeface="Wingdings" pitchFamily="2" charset="2"/>
              </a:rPr>
              <a:t>- Quả có vỏ màu xanh, ruột đỏ, hạt đen nhánh, vị ngọt và mát.</a:t>
            </a:r>
          </a:p>
          <a:p>
            <a:pPr algn="just">
              <a:lnSpc>
                <a:spcPct val="150000"/>
              </a:lnSpc>
              <a:buClr>
                <a:srgbClr val="000000"/>
              </a:buClr>
              <a:buFont typeface="Arial" charset="0"/>
              <a:buNone/>
            </a:pPr>
            <a:r>
              <a:rPr lang="en-US" sz="1600">
                <a:solidFill>
                  <a:srgbClr val="FA261C"/>
                </a:solidFill>
                <a:latin typeface="UTM Avo"/>
                <a:sym typeface="Wingdings" pitchFamily="2" charset="2"/>
              </a:rPr>
              <a:t>- Quả đó có tên là dưa hấu.</a:t>
            </a:r>
            <a:endParaRPr lang="vi-VN" sz="1600">
              <a:solidFill>
                <a:srgbClr val="FA261C"/>
              </a:solidFill>
              <a:latin typeface="UTM Avo"/>
            </a:endParaRPr>
          </a:p>
        </p:txBody>
      </p:sp>
      <p:pic>
        <p:nvPicPr>
          <p:cNvPr id="6" name="Picture 2"/>
          <p:cNvPicPr>
            <a:picLocks noChangeAspect="1" noChangeArrowheads="1"/>
          </p:cNvPicPr>
          <p:nvPr/>
        </p:nvPicPr>
        <p:blipFill>
          <a:blip r:embed="rId3">
            <a:clrChange>
              <a:clrFrom>
                <a:srgbClr val="FFFFFF"/>
              </a:clrFrom>
              <a:clrTo>
                <a:srgbClr val="FFFFFF">
                  <a:alpha val="0"/>
                </a:srgbClr>
              </a:clrTo>
            </a:clrChange>
          </a:blip>
          <a:srcRect l="9277" t="9846" r="5150" b="16402"/>
          <a:stretch>
            <a:fillRect/>
          </a:stretch>
        </p:blipFill>
        <p:spPr bwMode="auto">
          <a:xfrm>
            <a:off x="368300" y="3489325"/>
            <a:ext cx="590550" cy="509588"/>
          </a:xfrm>
          <a:prstGeom prst="rect">
            <a:avLst/>
          </a:prstGeom>
          <a:noFill/>
          <a:ln w="9525">
            <a:noFill/>
            <a:miter lim="800000"/>
            <a:headEnd/>
            <a:tailEnd/>
          </a:ln>
        </p:spPr>
      </p:pic>
      <p:sp>
        <p:nvSpPr>
          <p:cNvPr id="7" name="TextBox 6"/>
          <p:cNvSpPr txBox="1">
            <a:spLocks noChangeArrowheads="1"/>
          </p:cNvSpPr>
          <p:nvPr/>
        </p:nvSpPr>
        <p:spPr bwMode="auto">
          <a:xfrm>
            <a:off x="847725" y="3376613"/>
            <a:ext cx="6121400" cy="552450"/>
          </a:xfrm>
          <a:prstGeom prst="rect">
            <a:avLst/>
          </a:prstGeom>
          <a:noFill/>
          <a:ln w="9525">
            <a:noFill/>
            <a:miter lim="800000"/>
            <a:headEnd/>
            <a:tailEnd/>
          </a:ln>
        </p:spPr>
        <p:txBody>
          <a:bodyPr>
            <a:spAutoFit/>
          </a:bodyPr>
          <a:lstStyle/>
          <a:p>
            <a:pPr algn="just">
              <a:lnSpc>
                <a:spcPct val="200000"/>
              </a:lnSpc>
              <a:buClr>
                <a:srgbClr val="000000"/>
              </a:buClr>
              <a:buFont typeface="Arial" charset="0"/>
              <a:buNone/>
            </a:pPr>
            <a:r>
              <a:rPr lang="en-US" sz="1800">
                <a:latin typeface="UTM Avo"/>
              </a:rPr>
              <a:t>Theo em, Mai An Tiêm là người thế nào?</a:t>
            </a:r>
            <a:endParaRPr lang="vi-VN" sz="1800">
              <a:latin typeface="UTM Avo"/>
            </a:endParaRPr>
          </a:p>
        </p:txBody>
      </p:sp>
      <p:sp>
        <p:nvSpPr>
          <p:cNvPr id="8" name="TextBox 7"/>
          <p:cNvSpPr txBox="1">
            <a:spLocks noChangeArrowheads="1"/>
          </p:cNvSpPr>
          <p:nvPr/>
        </p:nvSpPr>
        <p:spPr bwMode="auto">
          <a:xfrm>
            <a:off x="612775" y="3929063"/>
            <a:ext cx="5876925" cy="73660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1500">
                <a:solidFill>
                  <a:srgbClr val="FA261C"/>
                </a:solidFill>
                <a:latin typeface="UTM Avo"/>
                <a:sym typeface="Wingdings" pitchFamily="2" charset="2"/>
              </a:rPr>
              <a:t> </a:t>
            </a:r>
            <a:r>
              <a:rPr lang="en-US" sz="1500">
                <a:solidFill>
                  <a:srgbClr val="FA261C"/>
                </a:solidFill>
                <a:latin typeface="UTM Avo"/>
              </a:rPr>
              <a:t>Mai An Tiêm là người cần cù, chịu khó, dám nghĩ, dám làm, thông mình, sáng tạo và hiếu thảo.</a:t>
            </a:r>
            <a:endParaRPr lang="vi-VN" sz="1500">
              <a:solidFill>
                <a:srgbClr val="FA261C"/>
              </a:solidFill>
              <a:latin typeface="UTM Avo"/>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4"/>
          <p:cNvSpPr txBox="1">
            <a:spLocks noChangeArrowheads="1"/>
          </p:cNvSpPr>
          <p:nvPr/>
        </p:nvSpPr>
        <p:spPr bwMode="auto">
          <a:xfrm>
            <a:off x="493713" y="922338"/>
            <a:ext cx="6043612" cy="393065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1200">
                <a:latin typeface="UTM Avo"/>
              </a:rPr>
              <a:t>     Ngày xưa, có một người tên là Mai An Tiêm được Vua Hùng yêu mến nhận làm con nuôi. Một lần, vì hiểu lầm lời nói của An Tiêm nên nhà vua nổi giận, đày An Tiêm ra đảo hoang.</a:t>
            </a:r>
          </a:p>
          <a:p>
            <a:pPr algn="just">
              <a:lnSpc>
                <a:spcPct val="150000"/>
              </a:lnSpc>
              <a:buClr>
                <a:srgbClr val="000000"/>
              </a:buClr>
              <a:buFont typeface="Arial" charset="0"/>
              <a:buNone/>
            </a:pPr>
            <a:r>
              <a:rPr lang="en-US" sz="1200">
                <a:latin typeface="UTM Avo"/>
              </a:rPr>
              <a:t>     Ở đảo hoang, hai vợ chồng An Tiêm dựng nhà bằng tre nứa, lấy cỏ phơi khô tết thành quần áo.</a:t>
            </a:r>
          </a:p>
          <a:p>
            <a:pPr algn="just">
              <a:lnSpc>
                <a:spcPct val="150000"/>
              </a:lnSpc>
              <a:buClr>
                <a:srgbClr val="000000"/>
              </a:buClr>
              <a:buFont typeface="Arial" charset="0"/>
              <a:buNone/>
            </a:pPr>
            <a:r>
              <a:rPr lang="en-US" sz="1200">
                <a:latin typeface="UTM Avo"/>
              </a:rPr>
              <a:t>     Một 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a:p>
            <a:pPr algn="just">
              <a:lnSpc>
                <a:spcPct val="150000"/>
              </a:lnSpc>
              <a:buClr>
                <a:srgbClr val="000000"/>
              </a:buClr>
              <a:buFont typeface="Arial" charset="0"/>
              <a:buNone/>
            </a:pPr>
            <a:r>
              <a:rPr lang="en-US" sz="1200">
                <a:latin typeface="UTM Avo"/>
              </a:rPr>
              <a:t>     Mùa quả chín, nhớ vua cha, An Tiêm khắc tên mình vào quả, thả xuống biển, nhờ sóng đưa vào đất liền. Một người dân vớt được quả lạ đem dâng vua. Vua hối hận cho đón vợ chồng An Tiêm trở về.</a:t>
            </a:r>
          </a:p>
          <a:p>
            <a:pPr algn="just">
              <a:lnSpc>
                <a:spcPct val="150000"/>
              </a:lnSpc>
              <a:buClr>
                <a:srgbClr val="000000"/>
              </a:buClr>
              <a:buFont typeface="Arial" charset="0"/>
              <a:buNone/>
            </a:pPr>
            <a:r>
              <a:rPr lang="en-US" sz="1200">
                <a:latin typeface="UTM Avo"/>
              </a:rPr>
              <a:t>     Thứ quả lạ đó là giống dưa hấu ngày nay.</a:t>
            </a:r>
            <a:endParaRPr lang="vi-VN" sz="1200">
              <a:latin typeface="UTM Avo"/>
            </a:endParaRPr>
          </a:p>
        </p:txBody>
      </p:sp>
      <p:sp>
        <p:nvSpPr>
          <p:cNvPr id="24578" name="TextBox 1"/>
          <p:cNvSpPr txBox="1">
            <a:spLocks noChangeArrowheads="1"/>
          </p:cNvSpPr>
          <p:nvPr/>
        </p:nvSpPr>
        <p:spPr bwMode="auto">
          <a:xfrm>
            <a:off x="1101725" y="379413"/>
            <a:ext cx="2009775" cy="454025"/>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1800" b="1">
                <a:solidFill>
                  <a:srgbClr val="17479D"/>
                </a:solidFill>
                <a:latin typeface="UTM Avo"/>
              </a:rPr>
              <a:t>LUYỆN ĐỌC LẠI</a:t>
            </a:r>
          </a:p>
        </p:txBody>
      </p:sp>
      <p:pic>
        <p:nvPicPr>
          <p:cNvPr id="24579" name="Picture 2"/>
          <p:cNvPicPr>
            <a:picLocks noChangeAspect="1"/>
          </p:cNvPicPr>
          <p:nvPr/>
        </p:nvPicPr>
        <p:blipFill>
          <a:blip r:embed="rId3">
            <a:clrChange>
              <a:clrFrom>
                <a:srgbClr val="FFFCFF"/>
              </a:clrFrom>
              <a:clrTo>
                <a:srgbClr val="FFFCFF">
                  <a:alpha val="0"/>
                </a:srgbClr>
              </a:clrTo>
            </a:clrChange>
          </a:blip>
          <a:srcRect l="1772" t="2351" r="2"/>
          <a:stretch>
            <a:fillRect/>
          </a:stretch>
        </p:blipFill>
        <p:spPr bwMode="auto">
          <a:xfrm>
            <a:off x="636588" y="366713"/>
            <a:ext cx="581025" cy="525462"/>
          </a:xfrm>
          <a:prstGeom prst="rect">
            <a:avLst/>
          </a:prstGeom>
          <a:noFill/>
          <a:ln w="9525">
            <a:noFill/>
            <a:miter lim="800000"/>
            <a:headEnd/>
            <a:tailEnd/>
          </a:ln>
        </p:spPr>
      </p:pic>
      <p:sp>
        <p:nvSpPr>
          <p:cNvPr id="24580" name="TextBox 3"/>
          <p:cNvSpPr txBox="1">
            <a:spLocks noChangeArrowheads="1"/>
          </p:cNvSpPr>
          <p:nvPr/>
        </p:nvSpPr>
        <p:spPr bwMode="auto">
          <a:xfrm>
            <a:off x="1901825" y="350838"/>
            <a:ext cx="4635500" cy="495300"/>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2000" b="1">
                <a:solidFill>
                  <a:srgbClr val="C00000"/>
                </a:solidFill>
                <a:latin typeface="UTM Avo"/>
              </a:rPr>
              <a:t>MAI AN TIÊM</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549275" y="295275"/>
            <a:ext cx="2798763" cy="887413"/>
            <a:chOff x="549644" y="540772"/>
            <a:chExt cx="2798727" cy="887228"/>
          </a:xfrm>
        </p:grpSpPr>
        <p:pic>
          <p:nvPicPr>
            <p:cNvPr id="3" name="Picture 2" descr="20210409090849_wm_shs-tieng-viet-2-tap-1"/>
            <p:cNvPicPr>
              <a:picLocks noChangeAspect="1" noChangeArrowheads="1"/>
            </p:cNvPicPr>
            <p:nvPr/>
          </p:nvPicPr>
          <p:blipFill rotWithShape="1">
            <a:blip r:embed="rId3">
              <a:extLst>
                <a:ext uri="{BEBA8EAE-BF5A-486C-A8C5-ECC9F3942E4B}"/>
                <a:ext uri="{28A0092B-C50C-407E-A947-70E740481C1C}"/>
              </a:extLst>
            </a:blip>
            <a:srcRect l="8169" t="35990" r="85076" b="58298"/>
            <a:stretch/>
          </p:blipFill>
          <p:spPr bwMode="auto">
            <a:xfrm>
              <a:off x="549644" y="540772"/>
              <a:ext cx="747486" cy="887228"/>
            </a:xfrm>
            <a:prstGeom prst="roundRect">
              <a:avLst>
                <a:gd name="adj" fmla="val 50000"/>
              </a:avLst>
            </a:prstGeom>
            <a:noFill/>
            <a:extLst>
              <a:ext uri="{909E8E84-426E-40DD-AFC4-6F175D3DCCD1}"/>
            </a:extLst>
          </p:spPr>
        </p:pic>
        <p:sp>
          <p:nvSpPr>
            <p:cNvPr id="25612" name="TextBox 3"/>
            <p:cNvSpPr txBox="1">
              <a:spLocks noChangeArrowheads="1"/>
            </p:cNvSpPr>
            <p:nvPr/>
          </p:nvSpPr>
          <p:spPr bwMode="auto">
            <a:xfrm>
              <a:off x="923387" y="627964"/>
              <a:ext cx="2424984" cy="453907"/>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1800" b="1">
                  <a:solidFill>
                    <a:srgbClr val="17479D"/>
                  </a:solidFill>
                  <a:latin typeface="UTM Avo"/>
                </a:rPr>
                <a:t>Luyện tập </a:t>
              </a:r>
            </a:p>
          </p:txBody>
        </p:sp>
      </p:grpSp>
      <p:sp>
        <p:nvSpPr>
          <p:cNvPr id="6" name="TextBox 5"/>
          <p:cNvSpPr txBox="1">
            <a:spLocks noChangeArrowheads="1"/>
          </p:cNvSpPr>
          <p:nvPr/>
        </p:nvSpPr>
        <p:spPr bwMode="auto">
          <a:xfrm>
            <a:off x="373063" y="1114425"/>
            <a:ext cx="6076950" cy="452438"/>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1800" b="1">
                <a:solidFill>
                  <a:srgbClr val="FF0000"/>
                </a:solidFill>
                <a:latin typeface="UTM Avo"/>
              </a:rPr>
              <a:t>1. </a:t>
            </a:r>
            <a:r>
              <a:rPr lang="en-US" sz="1800">
                <a:latin typeface="UTM Avo"/>
              </a:rPr>
              <a:t>Tìm từ ngữ chỉ hoạt động trong đoạn văn sau:</a:t>
            </a:r>
            <a:endParaRPr lang="vi-VN" sz="1800">
              <a:latin typeface="UTM Avo"/>
            </a:endParaRPr>
          </a:p>
        </p:txBody>
      </p:sp>
      <p:sp>
        <p:nvSpPr>
          <p:cNvPr id="17" name="TextBox 16"/>
          <p:cNvSpPr txBox="1">
            <a:spLocks noChangeArrowheads="1"/>
          </p:cNvSpPr>
          <p:nvPr/>
        </p:nvSpPr>
        <p:spPr bwMode="auto">
          <a:xfrm>
            <a:off x="373063" y="1655763"/>
            <a:ext cx="6076950" cy="169545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1800">
                <a:latin typeface="UTM Avo"/>
              </a:rPr>
              <a:t>     An Tiêm khắc tên mình vào quả rồi thả xuống biển, nhờ sóng đưa vào đất liền. Một người dân vớt được quả lạ đã đem dâng vua. Vua hối hận cho đón vợ chồng An Tiêm trở về.</a:t>
            </a:r>
            <a:endParaRPr lang="vi-VN" sz="1800">
              <a:latin typeface="UTM Avo"/>
            </a:endParaRPr>
          </a:p>
        </p:txBody>
      </p:sp>
      <p:cxnSp>
        <p:nvCxnSpPr>
          <p:cNvPr id="18" name="Straight Connector 17">
            <a:extLst>
              <a:ext uri="{FF2B5EF4-FFF2-40B4-BE49-F238E27FC236}"/>
            </a:extLst>
          </p:cNvPr>
          <p:cNvCxnSpPr>
            <a:cxnSpLocks/>
          </p:cNvCxnSpPr>
          <p:nvPr/>
        </p:nvCxnSpPr>
        <p:spPr>
          <a:xfrm>
            <a:off x="1812925" y="2049463"/>
            <a:ext cx="6254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extLst>
          </p:cNvPr>
          <p:cNvCxnSpPr>
            <a:cxnSpLocks/>
          </p:cNvCxnSpPr>
          <p:nvPr/>
        </p:nvCxnSpPr>
        <p:spPr>
          <a:xfrm>
            <a:off x="5172075" y="2039938"/>
            <a:ext cx="4095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extLst>
          </p:cNvPr>
          <p:cNvCxnSpPr>
            <a:cxnSpLocks/>
          </p:cNvCxnSpPr>
          <p:nvPr/>
        </p:nvCxnSpPr>
        <p:spPr>
          <a:xfrm>
            <a:off x="5964238" y="2454275"/>
            <a:ext cx="4095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extLst>
          </p:cNvPr>
          <p:cNvCxnSpPr>
            <a:cxnSpLocks/>
          </p:cNvCxnSpPr>
          <p:nvPr/>
        </p:nvCxnSpPr>
        <p:spPr>
          <a:xfrm>
            <a:off x="3019425" y="2882900"/>
            <a:ext cx="7540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extLst>
          </p:cNvPr>
          <p:cNvCxnSpPr>
            <a:cxnSpLocks/>
          </p:cNvCxnSpPr>
          <p:nvPr/>
        </p:nvCxnSpPr>
        <p:spPr>
          <a:xfrm>
            <a:off x="1092200" y="2454275"/>
            <a:ext cx="4095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extLst>
          </p:cNvPr>
          <p:cNvCxnSpPr>
            <a:cxnSpLocks/>
          </p:cNvCxnSpPr>
          <p:nvPr/>
        </p:nvCxnSpPr>
        <p:spPr>
          <a:xfrm>
            <a:off x="2233613" y="2449513"/>
            <a:ext cx="4095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358775" y="3603625"/>
            <a:ext cx="6075363" cy="452438"/>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1800" b="1">
                <a:solidFill>
                  <a:srgbClr val="FF0000"/>
                </a:solidFill>
                <a:latin typeface="UTM Avo"/>
              </a:rPr>
              <a:t>2. </a:t>
            </a:r>
            <a:r>
              <a:rPr lang="en-US" sz="1800">
                <a:latin typeface="UTM Avo"/>
              </a:rPr>
              <a:t>Đặt một câu với từ ngữ vừa tìm được.</a:t>
            </a:r>
            <a:endParaRPr lang="vi-VN" sz="1800">
              <a:latin typeface="UTM Avo"/>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500"/>
                                        <p:tgtEl>
                                          <p:spTgt spid="1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fade">
                                      <p:cBhvr>
                                        <p:cTn id="46"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7" grpId="0" build="p"/>
      <p:bldP spid="2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p:cNvGrpSpPr>
          <p:nvPr/>
        </p:nvGrpSpPr>
        <p:grpSpPr bwMode="auto">
          <a:xfrm>
            <a:off x="1144588" y="1390650"/>
            <a:ext cx="4405312" cy="3317875"/>
            <a:chOff x="1417547" y="1264224"/>
            <a:chExt cx="4405927" cy="3318271"/>
          </a:xfrm>
        </p:grpSpPr>
        <p:pic>
          <p:nvPicPr>
            <p:cNvPr id="26643" name="Picture 7"/>
            <p:cNvPicPr>
              <a:picLocks noChangeAspect="1"/>
            </p:cNvPicPr>
            <p:nvPr/>
          </p:nvPicPr>
          <p:blipFill>
            <a:blip r:embed="rId3">
              <a:clrChange>
                <a:clrFrom>
                  <a:srgbClr val="F5F5F5"/>
                </a:clrFrom>
                <a:clrTo>
                  <a:srgbClr val="F5F5F5">
                    <a:alpha val="0"/>
                  </a:srgbClr>
                </a:clrTo>
              </a:clrChange>
            </a:blip>
            <a:srcRect/>
            <a:stretch>
              <a:fillRect/>
            </a:stretch>
          </p:blipFill>
          <p:spPr bwMode="auto">
            <a:xfrm flipH="1">
              <a:off x="1417547" y="1264224"/>
              <a:ext cx="4405927" cy="3318271"/>
            </a:xfrm>
            <a:prstGeom prst="rect">
              <a:avLst/>
            </a:prstGeom>
            <a:noFill/>
            <a:ln w="9525">
              <a:noFill/>
              <a:miter lim="800000"/>
              <a:headEnd/>
              <a:tailEnd/>
            </a:ln>
          </p:spPr>
        </p:pic>
        <p:sp>
          <p:nvSpPr>
            <p:cNvPr id="26644" name="TextBox 8"/>
            <p:cNvSpPr txBox="1">
              <a:spLocks noChangeArrowheads="1"/>
            </p:cNvSpPr>
            <p:nvPr/>
          </p:nvSpPr>
          <p:spPr bwMode="auto">
            <a:xfrm>
              <a:off x="3064386" y="2987782"/>
              <a:ext cx="2009748" cy="976165"/>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4400" b="1">
                  <a:solidFill>
                    <a:srgbClr val="17479D"/>
                  </a:solidFill>
                  <a:latin typeface="UTM Avo"/>
                </a:rPr>
                <a:t>VIẾT</a:t>
              </a:r>
            </a:p>
          </p:txBody>
        </p:sp>
        <p:sp>
          <p:nvSpPr>
            <p:cNvPr id="26645" name="TextBox 9"/>
            <p:cNvSpPr txBox="1">
              <a:spLocks noChangeArrowheads="1"/>
            </p:cNvSpPr>
            <p:nvPr/>
          </p:nvSpPr>
          <p:spPr bwMode="auto">
            <a:xfrm>
              <a:off x="2447978" y="2553428"/>
              <a:ext cx="3040487" cy="658892"/>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vi-VN" sz="2800" b="1">
                  <a:solidFill>
                    <a:srgbClr val="9F5900"/>
                  </a:solidFill>
                  <a:latin typeface="UTM Avo"/>
                </a:rPr>
                <a:t>TIẾT </a:t>
              </a:r>
              <a:r>
                <a:rPr lang="en-US" sz="2800" b="1">
                  <a:solidFill>
                    <a:srgbClr val="9F5900"/>
                  </a:solidFill>
                  <a:latin typeface="UTM Avo"/>
                </a:rPr>
                <a:t>3</a:t>
              </a:r>
            </a:p>
          </p:txBody>
        </p:sp>
      </p:grpSp>
      <p:pic>
        <p:nvPicPr>
          <p:cNvPr id="26626" name="Picture 2"/>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4729163" y="3197225"/>
            <a:ext cx="1557337" cy="1557338"/>
          </a:xfrm>
          <a:prstGeom prst="rect">
            <a:avLst/>
          </a:prstGeom>
          <a:noFill/>
          <a:ln w="9525">
            <a:noFill/>
            <a:miter lim="800000"/>
            <a:headEnd/>
            <a:tailEnd/>
          </a:ln>
        </p:spPr>
      </p:pic>
      <p:sp>
        <p:nvSpPr>
          <p:cNvPr id="26627" name="Google Shape;1714;p64"/>
          <p:cNvSpPr>
            <a:spLocks/>
          </p:cNvSpPr>
          <p:nvPr/>
        </p:nvSpPr>
        <p:spPr bwMode="auto">
          <a:xfrm rot="-2019064">
            <a:off x="1365250" y="1147763"/>
            <a:ext cx="174625" cy="184150"/>
          </a:xfrm>
          <a:custGeom>
            <a:avLst/>
            <a:gdLst>
              <a:gd name="T0" fmla="*/ 1687 w 4517"/>
              <a:gd name="T1" fmla="*/ 1 h 4766"/>
              <a:gd name="T2" fmla="*/ 1453 w 4517"/>
              <a:gd name="T3" fmla="*/ 315 h 4766"/>
              <a:gd name="T4" fmla="*/ 1889 w 4517"/>
              <a:gd name="T5" fmla="*/ 1741 h 4766"/>
              <a:gd name="T6" fmla="*/ 1057 w 4517"/>
              <a:gd name="T7" fmla="*/ 1186 h 4766"/>
              <a:gd name="T8" fmla="*/ 914 w 4517"/>
              <a:gd name="T9" fmla="*/ 1147 h 4766"/>
              <a:gd name="T10" fmla="*/ 740 w 4517"/>
              <a:gd name="T11" fmla="*/ 1543 h 4766"/>
              <a:gd name="T12" fmla="*/ 1810 w 4517"/>
              <a:gd name="T13" fmla="*/ 2256 h 4766"/>
              <a:gd name="T14" fmla="*/ 265 w 4517"/>
              <a:gd name="T15" fmla="*/ 2731 h 4766"/>
              <a:gd name="T16" fmla="*/ 385 w 4517"/>
              <a:gd name="T17" fmla="*/ 3170 h 4766"/>
              <a:gd name="T18" fmla="*/ 423 w 4517"/>
              <a:gd name="T19" fmla="*/ 3167 h 4766"/>
              <a:gd name="T20" fmla="*/ 1730 w 4517"/>
              <a:gd name="T21" fmla="*/ 2771 h 4766"/>
              <a:gd name="T22" fmla="*/ 1730 w 4517"/>
              <a:gd name="T23" fmla="*/ 2771 h 4766"/>
              <a:gd name="T24" fmla="*/ 1097 w 4517"/>
              <a:gd name="T25" fmla="*/ 3801 h 4766"/>
              <a:gd name="T26" fmla="*/ 1324 w 4517"/>
              <a:gd name="T27" fmla="*/ 4106 h 4766"/>
              <a:gd name="T28" fmla="*/ 1532 w 4517"/>
              <a:gd name="T29" fmla="*/ 3999 h 4766"/>
              <a:gd name="T30" fmla="*/ 2206 w 4517"/>
              <a:gd name="T31" fmla="*/ 2890 h 4766"/>
              <a:gd name="T32" fmla="*/ 2642 w 4517"/>
              <a:gd name="T33" fmla="*/ 4593 h 4766"/>
              <a:gd name="T34" fmla="*/ 2840 w 4517"/>
              <a:gd name="T35" fmla="*/ 4766 h 4766"/>
              <a:gd name="T36" fmla="*/ 3077 w 4517"/>
              <a:gd name="T37" fmla="*/ 4434 h 4766"/>
              <a:gd name="T38" fmla="*/ 2642 w 4517"/>
              <a:gd name="T39" fmla="*/ 2731 h 4766"/>
              <a:gd name="T40" fmla="*/ 2642 w 4517"/>
              <a:gd name="T41" fmla="*/ 2731 h 4766"/>
              <a:gd name="T42" fmla="*/ 3671 w 4517"/>
              <a:gd name="T43" fmla="*/ 3286 h 4766"/>
              <a:gd name="T44" fmla="*/ 3790 w 4517"/>
              <a:gd name="T45" fmla="*/ 3320 h 4766"/>
              <a:gd name="T46" fmla="*/ 3870 w 4517"/>
              <a:gd name="T47" fmla="*/ 2890 h 4766"/>
              <a:gd name="T48" fmla="*/ 2958 w 4517"/>
              <a:gd name="T49" fmla="*/ 2375 h 4766"/>
              <a:gd name="T50" fmla="*/ 4226 w 4517"/>
              <a:gd name="T51" fmla="*/ 1978 h 4766"/>
              <a:gd name="T52" fmla="*/ 4143 w 4517"/>
              <a:gd name="T53" fmla="*/ 1494 h 4766"/>
              <a:gd name="T54" fmla="*/ 4068 w 4517"/>
              <a:gd name="T55" fmla="*/ 1503 h 4766"/>
              <a:gd name="T56" fmla="*/ 2721 w 4517"/>
              <a:gd name="T57" fmla="*/ 1939 h 4766"/>
              <a:gd name="T58" fmla="*/ 3236 w 4517"/>
              <a:gd name="T59" fmla="*/ 949 h 4766"/>
              <a:gd name="T60" fmla="*/ 3035 w 4517"/>
              <a:gd name="T61" fmla="*/ 617 h 4766"/>
              <a:gd name="T62" fmla="*/ 2840 w 4517"/>
              <a:gd name="T63" fmla="*/ 750 h 4766"/>
              <a:gd name="T64" fmla="*/ 2364 w 4517"/>
              <a:gd name="T65" fmla="*/ 1701 h 4766"/>
              <a:gd name="T66" fmla="*/ 1889 w 4517"/>
              <a:gd name="T67" fmla="*/ 156 h 4766"/>
              <a:gd name="T68" fmla="*/ 1687 w 4517"/>
              <a:gd name="T69" fmla="*/ 1 h 47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17"/>
              <a:gd name="T106" fmla="*/ 0 h 4766"/>
              <a:gd name="T107" fmla="*/ 4517 w 4517"/>
              <a:gd name="T108" fmla="*/ 4766 h 47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tx1"/>
          </a:solidFill>
          <a:ln w="9525">
            <a:noFill/>
            <a:round/>
            <a:headEnd/>
            <a:tailEnd/>
          </a:ln>
        </p:spPr>
        <p:txBody>
          <a:bodyPr lIns="91425" tIns="91425" rIns="91425" bIns="91425" anchor="ctr"/>
          <a:lstStyle/>
          <a:p>
            <a:endParaRPr lang="vi-VN"/>
          </a:p>
        </p:txBody>
      </p:sp>
      <p:sp>
        <p:nvSpPr>
          <p:cNvPr id="26628" name="Google Shape;1715;p64"/>
          <p:cNvSpPr>
            <a:spLocks/>
          </p:cNvSpPr>
          <p:nvPr/>
        </p:nvSpPr>
        <p:spPr bwMode="auto">
          <a:xfrm rot="-2019064">
            <a:off x="541338" y="1189038"/>
            <a:ext cx="106362" cy="98425"/>
          </a:xfrm>
          <a:custGeom>
            <a:avLst/>
            <a:gdLst>
              <a:gd name="T0" fmla="*/ 514 w 2737"/>
              <a:gd name="T1" fmla="*/ 0 h 2525"/>
              <a:gd name="T2" fmla="*/ 344 w 2737"/>
              <a:gd name="T3" fmla="*/ 415 h 2525"/>
              <a:gd name="T4" fmla="*/ 780 w 2737"/>
              <a:gd name="T5" fmla="*/ 811 h 2525"/>
              <a:gd name="T6" fmla="*/ 304 w 2737"/>
              <a:gd name="T7" fmla="*/ 851 h 2525"/>
              <a:gd name="T8" fmla="*/ 307 w 2737"/>
              <a:gd name="T9" fmla="*/ 1328 h 2525"/>
              <a:gd name="T10" fmla="*/ 344 w 2737"/>
              <a:gd name="T11" fmla="*/ 1326 h 2525"/>
              <a:gd name="T12" fmla="*/ 740 w 2737"/>
              <a:gd name="T13" fmla="*/ 1286 h 2525"/>
              <a:gd name="T14" fmla="*/ 740 w 2737"/>
              <a:gd name="T15" fmla="*/ 1286 h 2525"/>
              <a:gd name="T16" fmla="*/ 265 w 2737"/>
              <a:gd name="T17" fmla="*/ 1960 h 2525"/>
              <a:gd name="T18" fmla="*/ 453 w 2737"/>
              <a:gd name="T19" fmla="*/ 2283 h 2525"/>
              <a:gd name="T20" fmla="*/ 661 w 2737"/>
              <a:gd name="T21" fmla="*/ 2158 h 2525"/>
              <a:gd name="T22" fmla="*/ 1017 w 2737"/>
              <a:gd name="T23" fmla="*/ 1603 h 2525"/>
              <a:gd name="T24" fmla="*/ 1097 w 2737"/>
              <a:gd name="T25" fmla="*/ 2316 h 2525"/>
              <a:gd name="T26" fmla="*/ 1334 w 2737"/>
              <a:gd name="T27" fmla="*/ 2524 h 2525"/>
              <a:gd name="T28" fmla="*/ 1572 w 2737"/>
              <a:gd name="T29" fmla="*/ 2316 h 2525"/>
              <a:gd name="T30" fmla="*/ 1493 w 2737"/>
              <a:gd name="T31" fmla="*/ 1484 h 2525"/>
              <a:gd name="T32" fmla="*/ 1493 w 2737"/>
              <a:gd name="T33" fmla="*/ 1484 h 2525"/>
              <a:gd name="T34" fmla="*/ 1849 w 2737"/>
              <a:gd name="T35" fmla="*/ 1762 h 2525"/>
              <a:gd name="T36" fmla="*/ 1996 w 2737"/>
              <a:gd name="T37" fmla="*/ 1820 h 2525"/>
              <a:gd name="T38" fmla="*/ 2127 w 2737"/>
              <a:gd name="T39" fmla="*/ 1405 h 2525"/>
              <a:gd name="T40" fmla="*/ 1810 w 2737"/>
              <a:gd name="T41" fmla="*/ 1128 h 2525"/>
              <a:gd name="T42" fmla="*/ 2443 w 2737"/>
              <a:gd name="T43" fmla="*/ 1049 h 2525"/>
              <a:gd name="T44" fmla="*/ 2503 w 2737"/>
              <a:gd name="T45" fmla="*/ 564 h 2525"/>
              <a:gd name="T46" fmla="*/ 2443 w 2737"/>
              <a:gd name="T47" fmla="*/ 573 h 2525"/>
              <a:gd name="T48" fmla="*/ 1691 w 2737"/>
              <a:gd name="T49" fmla="*/ 653 h 2525"/>
              <a:gd name="T50" fmla="*/ 1849 w 2737"/>
              <a:gd name="T51" fmla="*/ 415 h 2525"/>
              <a:gd name="T52" fmla="*/ 1674 w 2737"/>
              <a:gd name="T53" fmla="*/ 47 h 2525"/>
              <a:gd name="T54" fmla="*/ 1493 w 2737"/>
              <a:gd name="T55" fmla="*/ 138 h 2525"/>
              <a:gd name="T56" fmla="*/ 1374 w 2737"/>
              <a:gd name="T57" fmla="*/ 336 h 2525"/>
              <a:gd name="T58" fmla="*/ 1374 w 2737"/>
              <a:gd name="T59" fmla="*/ 296 h 2525"/>
              <a:gd name="T60" fmla="*/ 1118 w 2737"/>
              <a:gd name="T61" fmla="*/ 73 h 2525"/>
              <a:gd name="T62" fmla="*/ 899 w 2737"/>
              <a:gd name="T63" fmla="*/ 296 h 2525"/>
              <a:gd name="T64" fmla="*/ 661 w 2737"/>
              <a:gd name="T65" fmla="*/ 58 h 2525"/>
              <a:gd name="T66" fmla="*/ 514 w 2737"/>
              <a:gd name="T67" fmla="*/ 0 h 2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37"/>
              <a:gd name="T103" fmla="*/ 0 h 2525"/>
              <a:gd name="T104" fmla="*/ 2737 w 2737"/>
              <a:gd name="T105" fmla="*/ 2525 h 25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tx1"/>
          </a:solidFill>
          <a:ln w="9525">
            <a:noFill/>
            <a:round/>
            <a:headEnd/>
            <a:tailEnd/>
          </a:ln>
        </p:spPr>
        <p:txBody>
          <a:bodyPr lIns="91425" tIns="91425" rIns="91425" bIns="91425" anchor="ctr"/>
          <a:lstStyle/>
          <a:p>
            <a:endParaRPr lang="vi-VN"/>
          </a:p>
        </p:txBody>
      </p:sp>
      <p:sp>
        <p:nvSpPr>
          <p:cNvPr id="26629" name="Google Shape;1716;p64"/>
          <p:cNvSpPr>
            <a:spLocks/>
          </p:cNvSpPr>
          <p:nvPr/>
        </p:nvSpPr>
        <p:spPr bwMode="auto">
          <a:xfrm rot="-2019064">
            <a:off x="741363" y="1317625"/>
            <a:ext cx="277812" cy="276225"/>
          </a:xfrm>
          <a:custGeom>
            <a:avLst/>
            <a:gdLst>
              <a:gd name="T0" fmla="*/ 1980 w 7175"/>
              <a:gd name="T1" fmla="*/ 0 h 7104"/>
              <a:gd name="T2" fmla="*/ 1760 w 7175"/>
              <a:gd name="T3" fmla="*/ 303 h 7104"/>
              <a:gd name="T4" fmla="*/ 2750 w 7175"/>
              <a:gd name="T5" fmla="*/ 2482 h 7104"/>
              <a:gd name="T6" fmla="*/ 334 w 7175"/>
              <a:gd name="T7" fmla="*/ 1888 h 7104"/>
              <a:gd name="T8" fmla="*/ 269 w 7175"/>
              <a:gd name="T9" fmla="*/ 1878 h 7104"/>
              <a:gd name="T10" fmla="*/ 255 w 7175"/>
              <a:gd name="T11" fmla="*/ 2324 h 7104"/>
              <a:gd name="T12" fmla="*/ 2631 w 7175"/>
              <a:gd name="T13" fmla="*/ 2918 h 7104"/>
              <a:gd name="T14" fmla="*/ 1364 w 7175"/>
              <a:gd name="T15" fmla="*/ 3552 h 7104"/>
              <a:gd name="T16" fmla="*/ 1529 w 7175"/>
              <a:gd name="T17" fmla="*/ 3972 h 7104"/>
              <a:gd name="T18" fmla="*/ 1641 w 7175"/>
              <a:gd name="T19" fmla="*/ 3948 h 7104"/>
              <a:gd name="T20" fmla="*/ 2909 w 7175"/>
              <a:gd name="T21" fmla="*/ 3314 h 7104"/>
              <a:gd name="T22" fmla="*/ 2909 w 7175"/>
              <a:gd name="T23" fmla="*/ 3314 h 7104"/>
              <a:gd name="T24" fmla="*/ 1958 w 7175"/>
              <a:gd name="T25" fmla="*/ 5611 h 7104"/>
              <a:gd name="T26" fmla="*/ 2206 w 7175"/>
              <a:gd name="T27" fmla="*/ 5943 h 7104"/>
              <a:gd name="T28" fmla="*/ 2394 w 7175"/>
              <a:gd name="T29" fmla="*/ 5809 h 7104"/>
              <a:gd name="T30" fmla="*/ 3305 w 7175"/>
              <a:gd name="T31" fmla="*/ 3591 h 7104"/>
              <a:gd name="T32" fmla="*/ 4691 w 7175"/>
              <a:gd name="T33" fmla="*/ 6958 h 7104"/>
              <a:gd name="T34" fmla="*/ 4887 w 7175"/>
              <a:gd name="T35" fmla="*/ 7103 h 7104"/>
              <a:gd name="T36" fmla="*/ 5127 w 7175"/>
              <a:gd name="T37" fmla="*/ 6800 h 7104"/>
              <a:gd name="T38" fmla="*/ 3582 w 7175"/>
              <a:gd name="T39" fmla="*/ 3155 h 7104"/>
              <a:gd name="T40" fmla="*/ 3582 w 7175"/>
              <a:gd name="T41" fmla="*/ 3155 h 7104"/>
              <a:gd name="T42" fmla="*/ 6830 w 7175"/>
              <a:gd name="T43" fmla="*/ 3868 h 7104"/>
              <a:gd name="T44" fmla="*/ 6865 w 7175"/>
              <a:gd name="T45" fmla="*/ 3871 h 7104"/>
              <a:gd name="T46" fmla="*/ 6909 w 7175"/>
              <a:gd name="T47" fmla="*/ 3393 h 7104"/>
              <a:gd name="T48" fmla="*/ 3978 w 7175"/>
              <a:gd name="T49" fmla="*/ 2759 h 7104"/>
              <a:gd name="T50" fmla="*/ 5483 w 7175"/>
              <a:gd name="T51" fmla="*/ 1927 h 7104"/>
              <a:gd name="T52" fmla="*/ 5346 w 7175"/>
              <a:gd name="T53" fmla="*/ 1547 h 7104"/>
              <a:gd name="T54" fmla="*/ 5246 w 7175"/>
              <a:gd name="T55" fmla="*/ 1571 h 7104"/>
              <a:gd name="T56" fmla="*/ 3859 w 7175"/>
              <a:gd name="T57" fmla="*/ 2284 h 7104"/>
              <a:gd name="T58" fmla="*/ 4770 w 7175"/>
              <a:gd name="T59" fmla="*/ 501 h 7104"/>
              <a:gd name="T60" fmla="*/ 4549 w 7175"/>
              <a:gd name="T61" fmla="*/ 170 h 7104"/>
              <a:gd name="T62" fmla="*/ 4335 w 7175"/>
              <a:gd name="T63" fmla="*/ 303 h 7104"/>
              <a:gd name="T64" fmla="*/ 3265 w 7175"/>
              <a:gd name="T65" fmla="*/ 2482 h 7104"/>
              <a:gd name="T66" fmla="*/ 2196 w 7175"/>
              <a:gd name="T67" fmla="*/ 145 h 7104"/>
              <a:gd name="T68" fmla="*/ 1980 w 7175"/>
              <a:gd name="T69" fmla="*/ 0 h 7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75"/>
              <a:gd name="T106" fmla="*/ 0 h 7104"/>
              <a:gd name="T107" fmla="*/ 7175 w 7175"/>
              <a:gd name="T108" fmla="*/ 7104 h 7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tx1"/>
          </a:solidFill>
          <a:ln w="9525">
            <a:noFill/>
            <a:round/>
            <a:headEnd/>
            <a:tailEnd/>
          </a:ln>
        </p:spPr>
        <p:txBody>
          <a:bodyPr lIns="91425" tIns="91425" rIns="91425" bIns="91425" anchor="ctr"/>
          <a:lstStyle/>
          <a:p>
            <a:endParaRPr lang="vi-VN"/>
          </a:p>
        </p:txBody>
      </p:sp>
      <p:grpSp>
        <p:nvGrpSpPr>
          <p:cNvPr id="26630" name="Google Shape;1725;p64"/>
          <p:cNvGrpSpPr>
            <a:grpSpLocks/>
          </p:cNvGrpSpPr>
          <p:nvPr/>
        </p:nvGrpSpPr>
        <p:grpSpPr bwMode="auto">
          <a:xfrm rot="-1723955">
            <a:off x="1087438" y="406400"/>
            <a:ext cx="223837" cy="246063"/>
            <a:chOff x="5414907" y="2017485"/>
            <a:chExt cx="220338" cy="243702"/>
          </a:xfrm>
        </p:grpSpPr>
        <p:sp>
          <p:nvSpPr>
            <p:cNvPr id="26640" name="Google Shape;1726;p64"/>
            <p:cNvSpPr>
              <a:spLocks/>
            </p:cNvSpPr>
            <p:nvPr/>
          </p:nvSpPr>
          <p:spPr bwMode="auto">
            <a:xfrm>
              <a:off x="5414907" y="2017485"/>
              <a:ext cx="131370" cy="113351"/>
            </a:xfrm>
            <a:custGeom>
              <a:avLst/>
              <a:gdLst>
                <a:gd name="T0" fmla="*/ 1361 w 2457"/>
                <a:gd name="T1" fmla="*/ 470 h 2120"/>
                <a:gd name="T2" fmla="*/ 1427 w 2457"/>
                <a:gd name="T3" fmla="*/ 476 h 2120"/>
                <a:gd name="T4" fmla="*/ 1664 w 2457"/>
                <a:gd name="T5" fmla="*/ 714 h 2120"/>
                <a:gd name="T6" fmla="*/ 1704 w 2457"/>
                <a:gd name="T7" fmla="*/ 1546 h 2120"/>
                <a:gd name="T8" fmla="*/ 1248 w 2457"/>
                <a:gd name="T9" fmla="*/ 1694 h 2120"/>
                <a:gd name="T10" fmla="*/ 793 w 2457"/>
                <a:gd name="T11" fmla="*/ 1546 h 2120"/>
                <a:gd name="T12" fmla="*/ 753 w 2457"/>
                <a:gd name="T13" fmla="*/ 714 h 2120"/>
                <a:gd name="T14" fmla="*/ 793 w 2457"/>
                <a:gd name="T15" fmla="*/ 714 h 2120"/>
                <a:gd name="T16" fmla="*/ 1361 w 2457"/>
                <a:gd name="T17" fmla="*/ 470 h 2120"/>
                <a:gd name="T18" fmla="*/ 1427 w 2457"/>
                <a:gd name="T19" fmla="*/ 1 h 2120"/>
                <a:gd name="T20" fmla="*/ 634 w 2457"/>
                <a:gd name="T21" fmla="*/ 238 h 2120"/>
                <a:gd name="T22" fmla="*/ 591 w 2457"/>
                <a:gd name="T23" fmla="*/ 222 h 2120"/>
                <a:gd name="T24" fmla="*/ 476 w 2457"/>
                <a:gd name="T25" fmla="*/ 278 h 2120"/>
                <a:gd name="T26" fmla="*/ 436 w 2457"/>
                <a:gd name="T27" fmla="*/ 1823 h 2120"/>
                <a:gd name="T28" fmla="*/ 1248 w 2457"/>
                <a:gd name="T29" fmla="*/ 2120 h 2120"/>
                <a:gd name="T30" fmla="*/ 2060 w 2457"/>
                <a:gd name="T31" fmla="*/ 1823 h 2120"/>
                <a:gd name="T32" fmla="*/ 2100 w 2457"/>
                <a:gd name="T33" fmla="*/ 476 h 2120"/>
                <a:gd name="T34" fmla="*/ 1427 w 2457"/>
                <a:gd name="T35" fmla="*/ 1 h 2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57"/>
                <a:gd name="T55" fmla="*/ 0 h 2120"/>
                <a:gd name="T56" fmla="*/ 2457 w 2457"/>
                <a:gd name="T57" fmla="*/ 2120 h 2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tx1"/>
            </a:solidFill>
            <a:ln w="9525">
              <a:noFill/>
              <a:round/>
              <a:headEnd/>
              <a:tailEnd/>
            </a:ln>
          </p:spPr>
          <p:txBody>
            <a:bodyPr lIns="91425" tIns="91425" rIns="91425" bIns="91425" anchor="ctr"/>
            <a:lstStyle/>
            <a:p>
              <a:endParaRPr lang="vi-VN"/>
            </a:p>
          </p:txBody>
        </p:sp>
        <p:sp>
          <p:nvSpPr>
            <p:cNvPr id="26641" name="Google Shape;1727;p64"/>
            <p:cNvSpPr>
              <a:spLocks/>
            </p:cNvSpPr>
            <p:nvPr/>
          </p:nvSpPr>
          <p:spPr bwMode="auto">
            <a:xfrm>
              <a:off x="5469978" y="2200929"/>
              <a:ext cx="77849" cy="60258"/>
            </a:xfrm>
            <a:custGeom>
              <a:avLst/>
              <a:gdLst>
                <a:gd name="T0" fmla="*/ 707 w 1456"/>
                <a:gd name="T1" fmla="*/ 0 h 1127"/>
                <a:gd name="T2" fmla="*/ 397 w 1456"/>
                <a:gd name="T3" fmla="*/ 95 h 1127"/>
                <a:gd name="T4" fmla="*/ 199 w 1456"/>
                <a:gd name="T5" fmla="*/ 214 h 1127"/>
                <a:gd name="T6" fmla="*/ 80 w 1456"/>
                <a:gd name="T7" fmla="*/ 808 h 1127"/>
                <a:gd name="T8" fmla="*/ 634 w 1456"/>
                <a:gd name="T9" fmla="*/ 1125 h 1127"/>
                <a:gd name="T10" fmla="*/ 683 w 1456"/>
                <a:gd name="T11" fmla="*/ 1127 h 1127"/>
                <a:gd name="T12" fmla="*/ 1149 w 1456"/>
                <a:gd name="T13" fmla="*/ 214 h 1127"/>
                <a:gd name="T14" fmla="*/ 707 w 1456"/>
                <a:gd name="T15" fmla="*/ 0 h 1127"/>
                <a:gd name="T16" fmla="*/ 0 60000 65536"/>
                <a:gd name="T17" fmla="*/ 0 60000 65536"/>
                <a:gd name="T18" fmla="*/ 0 60000 65536"/>
                <a:gd name="T19" fmla="*/ 0 60000 65536"/>
                <a:gd name="T20" fmla="*/ 0 60000 65536"/>
                <a:gd name="T21" fmla="*/ 0 60000 65536"/>
                <a:gd name="T22" fmla="*/ 0 60000 65536"/>
                <a:gd name="T23" fmla="*/ 0 60000 65536"/>
                <a:gd name="T24" fmla="*/ 0 w 1456"/>
                <a:gd name="T25" fmla="*/ 0 h 1127"/>
                <a:gd name="T26" fmla="*/ 1456 w 1456"/>
                <a:gd name="T27" fmla="*/ 1127 h 1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tx1"/>
            </a:solidFill>
            <a:ln w="9525">
              <a:noFill/>
              <a:round/>
              <a:headEnd/>
              <a:tailEnd/>
            </a:ln>
          </p:spPr>
          <p:txBody>
            <a:bodyPr lIns="91425" tIns="91425" rIns="91425" bIns="91425" anchor="ctr"/>
            <a:lstStyle/>
            <a:p>
              <a:endParaRPr lang="vi-VN"/>
            </a:p>
          </p:txBody>
        </p:sp>
        <p:sp>
          <p:nvSpPr>
            <p:cNvPr id="26642" name="Google Shape;1728;p64"/>
            <p:cNvSpPr>
              <a:spLocks/>
            </p:cNvSpPr>
            <p:nvPr/>
          </p:nvSpPr>
          <p:spPr bwMode="auto">
            <a:xfrm>
              <a:off x="5603431" y="2178473"/>
              <a:ext cx="31813" cy="25451"/>
            </a:xfrm>
            <a:custGeom>
              <a:avLst/>
              <a:gdLst>
                <a:gd name="T0" fmla="*/ 277 w 595"/>
                <a:gd name="T1" fmla="*/ 0 h 476"/>
                <a:gd name="T2" fmla="*/ 317 w 595"/>
                <a:gd name="T3" fmla="*/ 476 h 476"/>
                <a:gd name="T4" fmla="*/ 277 w 595"/>
                <a:gd name="T5" fmla="*/ 0 h 476"/>
                <a:gd name="T6" fmla="*/ 0 60000 65536"/>
                <a:gd name="T7" fmla="*/ 0 60000 65536"/>
                <a:gd name="T8" fmla="*/ 0 60000 65536"/>
                <a:gd name="T9" fmla="*/ 0 w 595"/>
                <a:gd name="T10" fmla="*/ 0 h 476"/>
                <a:gd name="T11" fmla="*/ 595 w 595"/>
                <a:gd name="T12" fmla="*/ 476 h 476"/>
              </a:gdLst>
              <a:ahLst/>
              <a:cxnLst>
                <a:cxn ang="T6">
                  <a:pos x="T0" y="T1"/>
                </a:cxn>
                <a:cxn ang="T7">
                  <a:pos x="T2" y="T3"/>
                </a:cxn>
                <a:cxn ang="T8">
                  <a:pos x="T4" y="T5"/>
                </a:cxn>
              </a:cxnLst>
              <a:rect l="T9" t="T10" r="T11" b="T12"/>
              <a:pathLst>
                <a:path w="595" h="476" extrusionOk="0">
                  <a:moveTo>
                    <a:pt x="277" y="0"/>
                  </a:moveTo>
                  <a:cubicBezTo>
                    <a:pt x="0" y="0"/>
                    <a:pt x="0" y="476"/>
                    <a:pt x="317" y="476"/>
                  </a:cubicBezTo>
                  <a:cubicBezTo>
                    <a:pt x="594" y="476"/>
                    <a:pt x="594" y="0"/>
                    <a:pt x="277" y="0"/>
                  </a:cubicBezTo>
                  <a:close/>
                </a:path>
              </a:pathLst>
            </a:custGeom>
            <a:solidFill>
              <a:schemeClr val="tx1"/>
            </a:solidFill>
            <a:ln w="9525">
              <a:noFill/>
              <a:round/>
              <a:headEnd/>
              <a:tailEnd/>
            </a:ln>
          </p:spPr>
          <p:txBody>
            <a:bodyPr lIns="91425" tIns="91425" rIns="91425" bIns="91425" anchor="ctr"/>
            <a:lstStyle/>
            <a:p>
              <a:endParaRPr lang="vi-VN"/>
            </a:p>
          </p:txBody>
        </p:sp>
      </p:grpSp>
      <p:sp>
        <p:nvSpPr>
          <p:cNvPr id="26631" name="Google Shape;1714;p64"/>
          <p:cNvSpPr>
            <a:spLocks/>
          </p:cNvSpPr>
          <p:nvPr/>
        </p:nvSpPr>
        <p:spPr bwMode="auto">
          <a:xfrm rot="-2019064">
            <a:off x="668338" y="508000"/>
            <a:ext cx="174625" cy="184150"/>
          </a:xfrm>
          <a:custGeom>
            <a:avLst/>
            <a:gdLst>
              <a:gd name="T0" fmla="*/ 1687 w 4517"/>
              <a:gd name="T1" fmla="*/ 1 h 4766"/>
              <a:gd name="T2" fmla="*/ 1453 w 4517"/>
              <a:gd name="T3" fmla="*/ 315 h 4766"/>
              <a:gd name="T4" fmla="*/ 1889 w 4517"/>
              <a:gd name="T5" fmla="*/ 1741 h 4766"/>
              <a:gd name="T6" fmla="*/ 1057 w 4517"/>
              <a:gd name="T7" fmla="*/ 1186 h 4766"/>
              <a:gd name="T8" fmla="*/ 914 w 4517"/>
              <a:gd name="T9" fmla="*/ 1147 h 4766"/>
              <a:gd name="T10" fmla="*/ 740 w 4517"/>
              <a:gd name="T11" fmla="*/ 1543 h 4766"/>
              <a:gd name="T12" fmla="*/ 1810 w 4517"/>
              <a:gd name="T13" fmla="*/ 2256 h 4766"/>
              <a:gd name="T14" fmla="*/ 265 w 4517"/>
              <a:gd name="T15" fmla="*/ 2731 h 4766"/>
              <a:gd name="T16" fmla="*/ 385 w 4517"/>
              <a:gd name="T17" fmla="*/ 3170 h 4766"/>
              <a:gd name="T18" fmla="*/ 423 w 4517"/>
              <a:gd name="T19" fmla="*/ 3167 h 4766"/>
              <a:gd name="T20" fmla="*/ 1730 w 4517"/>
              <a:gd name="T21" fmla="*/ 2771 h 4766"/>
              <a:gd name="T22" fmla="*/ 1730 w 4517"/>
              <a:gd name="T23" fmla="*/ 2771 h 4766"/>
              <a:gd name="T24" fmla="*/ 1097 w 4517"/>
              <a:gd name="T25" fmla="*/ 3801 h 4766"/>
              <a:gd name="T26" fmla="*/ 1324 w 4517"/>
              <a:gd name="T27" fmla="*/ 4106 h 4766"/>
              <a:gd name="T28" fmla="*/ 1532 w 4517"/>
              <a:gd name="T29" fmla="*/ 3999 h 4766"/>
              <a:gd name="T30" fmla="*/ 2206 w 4517"/>
              <a:gd name="T31" fmla="*/ 2890 h 4766"/>
              <a:gd name="T32" fmla="*/ 2642 w 4517"/>
              <a:gd name="T33" fmla="*/ 4593 h 4766"/>
              <a:gd name="T34" fmla="*/ 2840 w 4517"/>
              <a:gd name="T35" fmla="*/ 4766 h 4766"/>
              <a:gd name="T36" fmla="*/ 3077 w 4517"/>
              <a:gd name="T37" fmla="*/ 4434 h 4766"/>
              <a:gd name="T38" fmla="*/ 2642 w 4517"/>
              <a:gd name="T39" fmla="*/ 2731 h 4766"/>
              <a:gd name="T40" fmla="*/ 2642 w 4517"/>
              <a:gd name="T41" fmla="*/ 2731 h 4766"/>
              <a:gd name="T42" fmla="*/ 3671 w 4517"/>
              <a:gd name="T43" fmla="*/ 3286 h 4766"/>
              <a:gd name="T44" fmla="*/ 3790 w 4517"/>
              <a:gd name="T45" fmla="*/ 3320 h 4766"/>
              <a:gd name="T46" fmla="*/ 3870 w 4517"/>
              <a:gd name="T47" fmla="*/ 2890 h 4766"/>
              <a:gd name="T48" fmla="*/ 2958 w 4517"/>
              <a:gd name="T49" fmla="*/ 2375 h 4766"/>
              <a:gd name="T50" fmla="*/ 4226 w 4517"/>
              <a:gd name="T51" fmla="*/ 1978 h 4766"/>
              <a:gd name="T52" fmla="*/ 4143 w 4517"/>
              <a:gd name="T53" fmla="*/ 1494 h 4766"/>
              <a:gd name="T54" fmla="*/ 4068 w 4517"/>
              <a:gd name="T55" fmla="*/ 1503 h 4766"/>
              <a:gd name="T56" fmla="*/ 2721 w 4517"/>
              <a:gd name="T57" fmla="*/ 1939 h 4766"/>
              <a:gd name="T58" fmla="*/ 3236 w 4517"/>
              <a:gd name="T59" fmla="*/ 949 h 4766"/>
              <a:gd name="T60" fmla="*/ 3035 w 4517"/>
              <a:gd name="T61" fmla="*/ 617 h 4766"/>
              <a:gd name="T62" fmla="*/ 2840 w 4517"/>
              <a:gd name="T63" fmla="*/ 750 h 4766"/>
              <a:gd name="T64" fmla="*/ 2364 w 4517"/>
              <a:gd name="T65" fmla="*/ 1701 h 4766"/>
              <a:gd name="T66" fmla="*/ 1889 w 4517"/>
              <a:gd name="T67" fmla="*/ 156 h 4766"/>
              <a:gd name="T68" fmla="*/ 1687 w 4517"/>
              <a:gd name="T69" fmla="*/ 1 h 47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17"/>
              <a:gd name="T106" fmla="*/ 0 h 4766"/>
              <a:gd name="T107" fmla="*/ 4517 w 4517"/>
              <a:gd name="T108" fmla="*/ 4766 h 47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tx1"/>
          </a:solidFill>
          <a:ln w="9525">
            <a:noFill/>
            <a:round/>
            <a:headEnd/>
            <a:tailEnd/>
          </a:ln>
        </p:spPr>
        <p:txBody>
          <a:bodyPr lIns="91425" tIns="91425" rIns="91425" bIns="91425" anchor="ctr"/>
          <a:lstStyle/>
          <a:p>
            <a:endParaRPr lang="vi-VN"/>
          </a:p>
        </p:txBody>
      </p:sp>
      <p:grpSp>
        <p:nvGrpSpPr>
          <p:cNvPr id="26632" name="Google Shape;1725;p64"/>
          <p:cNvGrpSpPr>
            <a:grpSpLocks/>
          </p:cNvGrpSpPr>
          <p:nvPr/>
        </p:nvGrpSpPr>
        <p:grpSpPr bwMode="auto">
          <a:xfrm rot="6447076">
            <a:off x="1019969" y="1208881"/>
            <a:ext cx="273050" cy="312738"/>
            <a:chOff x="5365548" y="2017485"/>
            <a:chExt cx="269696" cy="309455"/>
          </a:xfrm>
        </p:grpSpPr>
        <p:sp>
          <p:nvSpPr>
            <p:cNvPr id="26637" name="Google Shape;1726;p64"/>
            <p:cNvSpPr>
              <a:spLocks/>
            </p:cNvSpPr>
            <p:nvPr/>
          </p:nvSpPr>
          <p:spPr bwMode="auto">
            <a:xfrm>
              <a:off x="5414907" y="2017485"/>
              <a:ext cx="131370" cy="113351"/>
            </a:xfrm>
            <a:custGeom>
              <a:avLst/>
              <a:gdLst>
                <a:gd name="T0" fmla="*/ 1361 w 2457"/>
                <a:gd name="T1" fmla="*/ 470 h 2120"/>
                <a:gd name="T2" fmla="*/ 1427 w 2457"/>
                <a:gd name="T3" fmla="*/ 476 h 2120"/>
                <a:gd name="T4" fmla="*/ 1664 w 2457"/>
                <a:gd name="T5" fmla="*/ 714 h 2120"/>
                <a:gd name="T6" fmla="*/ 1704 w 2457"/>
                <a:gd name="T7" fmla="*/ 1546 h 2120"/>
                <a:gd name="T8" fmla="*/ 1248 w 2457"/>
                <a:gd name="T9" fmla="*/ 1694 h 2120"/>
                <a:gd name="T10" fmla="*/ 793 w 2457"/>
                <a:gd name="T11" fmla="*/ 1546 h 2120"/>
                <a:gd name="T12" fmla="*/ 753 w 2457"/>
                <a:gd name="T13" fmla="*/ 714 h 2120"/>
                <a:gd name="T14" fmla="*/ 793 w 2457"/>
                <a:gd name="T15" fmla="*/ 714 h 2120"/>
                <a:gd name="T16" fmla="*/ 1361 w 2457"/>
                <a:gd name="T17" fmla="*/ 470 h 2120"/>
                <a:gd name="T18" fmla="*/ 1427 w 2457"/>
                <a:gd name="T19" fmla="*/ 1 h 2120"/>
                <a:gd name="T20" fmla="*/ 634 w 2457"/>
                <a:gd name="T21" fmla="*/ 238 h 2120"/>
                <a:gd name="T22" fmla="*/ 591 w 2457"/>
                <a:gd name="T23" fmla="*/ 222 h 2120"/>
                <a:gd name="T24" fmla="*/ 476 w 2457"/>
                <a:gd name="T25" fmla="*/ 278 h 2120"/>
                <a:gd name="T26" fmla="*/ 436 w 2457"/>
                <a:gd name="T27" fmla="*/ 1823 h 2120"/>
                <a:gd name="T28" fmla="*/ 1248 w 2457"/>
                <a:gd name="T29" fmla="*/ 2120 h 2120"/>
                <a:gd name="T30" fmla="*/ 2060 w 2457"/>
                <a:gd name="T31" fmla="*/ 1823 h 2120"/>
                <a:gd name="T32" fmla="*/ 2100 w 2457"/>
                <a:gd name="T33" fmla="*/ 476 h 2120"/>
                <a:gd name="T34" fmla="*/ 1427 w 2457"/>
                <a:gd name="T35" fmla="*/ 1 h 2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57"/>
                <a:gd name="T55" fmla="*/ 0 h 2120"/>
                <a:gd name="T56" fmla="*/ 2457 w 2457"/>
                <a:gd name="T57" fmla="*/ 2120 h 2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tx1"/>
            </a:solidFill>
            <a:ln w="9525">
              <a:noFill/>
              <a:round/>
              <a:headEnd/>
              <a:tailEnd/>
            </a:ln>
          </p:spPr>
          <p:txBody>
            <a:bodyPr lIns="91425" tIns="91425" rIns="91425" bIns="91425" anchor="ctr"/>
            <a:lstStyle/>
            <a:p>
              <a:endParaRPr lang="vi-VN"/>
            </a:p>
          </p:txBody>
        </p:sp>
        <p:sp>
          <p:nvSpPr>
            <p:cNvPr id="26638" name="Google Shape;1727;p64"/>
            <p:cNvSpPr>
              <a:spLocks/>
            </p:cNvSpPr>
            <p:nvPr/>
          </p:nvSpPr>
          <p:spPr bwMode="auto">
            <a:xfrm>
              <a:off x="5365548" y="2266682"/>
              <a:ext cx="77849" cy="60258"/>
            </a:xfrm>
            <a:custGeom>
              <a:avLst/>
              <a:gdLst>
                <a:gd name="T0" fmla="*/ 707 w 1456"/>
                <a:gd name="T1" fmla="*/ 0 h 1127"/>
                <a:gd name="T2" fmla="*/ 397 w 1456"/>
                <a:gd name="T3" fmla="*/ 95 h 1127"/>
                <a:gd name="T4" fmla="*/ 199 w 1456"/>
                <a:gd name="T5" fmla="*/ 214 h 1127"/>
                <a:gd name="T6" fmla="*/ 80 w 1456"/>
                <a:gd name="T7" fmla="*/ 808 h 1127"/>
                <a:gd name="T8" fmla="*/ 634 w 1456"/>
                <a:gd name="T9" fmla="*/ 1125 h 1127"/>
                <a:gd name="T10" fmla="*/ 683 w 1456"/>
                <a:gd name="T11" fmla="*/ 1127 h 1127"/>
                <a:gd name="T12" fmla="*/ 1149 w 1456"/>
                <a:gd name="T13" fmla="*/ 214 h 1127"/>
                <a:gd name="T14" fmla="*/ 707 w 1456"/>
                <a:gd name="T15" fmla="*/ 0 h 1127"/>
                <a:gd name="T16" fmla="*/ 0 60000 65536"/>
                <a:gd name="T17" fmla="*/ 0 60000 65536"/>
                <a:gd name="T18" fmla="*/ 0 60000 65536"/>
                <a:gd name="T19" fmla="*/ 0 60000 65536"/>
                <a:gd name="T20" fmla="*/ 0 60000 65536"/>
                <a:gd name="T21" fmla="*/ 0 60000 65536"/>
                <a:gd name="T22" fmla="*/ 0 60000 65536"/>
                <a:gd name="T23" fmla="*/ 0 60000 65536"/>
                <a:gd name="T24" fmla="*/ 0 w 1456"/>
                <a:gd name="T25" fmla="*/ 0 h 1127"/>
                <a:gd name="T26" fmla="*/ 1456 w 1456"/>
                <a:gd name="T27" fmla="*/ 1127 h 1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tx1"/>
            </a:solidFill>
            <a:ln w="9525">
              <a:noFill/>
              <a:round/>
              <a:headEnd/>
              <a:tailEnd/>
            </a:ln>
          </p:spPr>
          <p:txBody>
            <a:bodyPr lIns="91425" tIns="91425" rIns="91425" bIns="91425" anchor="ctr"/>
            <a:lstStyle/>
            <a:p>
              <a:endParaRPr lang="vi-VN"/>
            </a:p>
          </p:txBody>
        </p:sp>
        <p:sp>
          <p:nvSpPr>
            <p:cNvPr id="26639" name="Google Shape;1728;p64"/>
            <p:cNvSpPr>
              <a:spLocks/>
            </p:cNvSpPr>
            <p:nvPr/>
          </p:nvSpPr>
          <p:spPr bwMode="auto">
            <a:xfrm>
              <a:off x="5603431" y="2178473"/>
              <a:ext cx="31813" cy="25451"/>
            </a:xfrm>
            <a:custGeom>
              <a:avLst/>
              <a:gdLst>
                <a:gd name="T0" fmla="*/ 277 w 595"/>
                <a:gd name="T1" fmla="*/ 0 h 476"/>
                <a:gd name="T2" fmla="*/ 317 w 595"/>
                <a:gd name="T3" fmla="*/ 476 h 476"/>
                <a:gd name="T4" fmla="*/ 277 w 595"/>
                <a:gd name="T5" fmla="*/ 0 h 476"/>
                <a:gd name="T6" fmla="*/ 0 60000 65536"/>
                <a:gd name="T7" fmla="*/ 0 60000 65536"/>
                <a:gd name="T8" fmla="*/ 0 60000 65536"/>
                <a:gd name="T9" fmla="*/ 0 w 595"/>
                <a:gd name="T10" fmla="*/ 0 h 476"/>
                <a:gd name="T11" fmla="*/ 595 w 595"/>
                <a:gd name="T12" fmla="*/ 476 h 476"/>
              </a:gdLst>
              <a:ahLst/>
              <a:cxnLst>
                <a:cxn ang="T6">
                  <a:pos x="T0" y="T1"/>
                </a:cxn>
                <a:cxn ang="T7">
                  <a:pos x="T2" y="T3"/>
                </a:cxn>
                <a:cxn ang="T8">
                  <a:pos x="T4" y="T5"/>
                </a:cxn>
              </a:cxnLst>
              <a:rect l="T9" t="T10" r="T11" b="T12"/>
              <a:pathLst>
                <a:path w="595" h="476" extrusionOk="0">
                  <a:moveTo>
                    <a:pt x="277" y="0"/>
                  </a:moveTo>
                  <a:cubicBezTo>
                    <a:pt x="0" y="0"/>
                    <a:pt x="0" y="476"/>
                    <a:pt x="317" y="476"/>
                  </a:cubicBezTo>
                  <a:cubicBezTo>
                    <a:pt x="594" y="476"/>
                    <a:pt x="594" y="0"/>
                    <a:pt x="277" y="0"/>
                  </a:cubicBezTo>
                  <a:close/>
                </a:path>
              </a:pathLst>
            </a:custGeom>
            <a:solidFill>
              <a:schemeClr val="tx1"/>
            </a:solidFill>
            <a:ln w="9525">
              <a:noFill/>
              <a:round/>
              <a:headEnd/>
              <a:tailEnd/>
            </a:ln>
          </p:spPr>
          <p:txBody>
            <a:bodyPr lIns="91425" tIns="91425" rIns="91425" bIns="91425" anchor="ctr"/>
            <a:lstStyle/>
            <a:p>
              <a:endParaRPr lang="vi-VN"/>
            </a:p>
          </p:txBody>
        </p:sp>
      </p:grpSp>
      <p:grpSp>
        <p:nvGrpSpPr>
          <p:cNvPr id="26633" name="Group 27"/>
          <p:cNvGrpSpPr>
            <a:grpSpLocks/>
          </p:cNvGrpSpPr>
          <p:nvPr/>
        </p:nvGrpSpPr>
        <p:grpSpPr bwMode="auto">
          <a:xfrm>
            <a:off x="288925" y="627063"/>
            <a:ext cx="1973263" cy="587375"/>
            <a:chOff x="328799" y="617893"/>
            <a:chExt cx="1971949" cy="587246"/>
          </a:xfrm>
        </p:grpSpPr>
        <p:sp>
          <p:nvSpPr>
            <p:cNvPr id="29" name="TextBox 28">
              <a:extLst>
                <a:ext uri="{FF2B5EF4-FFF2-40B4-BE49-F238E27FC236}"/>
              </a:extLst>
            </p:cNvPr>
            <p:cNvSpPr txBox="1"/>
            <p:nvPr/>
          </p:nvSpPr>
          <p:spPr>
            <a:xfrm>
              <a:off x="370047" y="617893"/>
              <a:ext cx="1930701" cy="584072"/>
            </a:xfrm>
            <a:prstGeom prst="rect">
              <a:avLst/>
            </a:prstGeom>
            <a:noFill/>
          </p:spPr>
          <p:txBody>
            <a:bodyPr>
              <a:spAutoFit/>
            </a:bodyPr>
            <a:lstStyle/>
            <a:p>
              <a:pPr fontAlgn="auto">
                <a:spcBef>
                  <a:spcPts val="0"/>
                </a:spcBef>
                <a:spcAft>
                  <a:spcPts val="0"/>
                </a:spcAft>
                <a:buClr>
                  <a:srgbClr val="000000"/>
                </a:buClr>
                <a:buFont typeface="Arial"/>
                <a:buNone/>
                <a:defRPr/>
              </a:pPr>
              <a:r>
                <a:rPr lang="en-US" sz="3200" kern="0" dirty="0">
                  <a:solidFill>
                    <a:schemeClr val="bg1">
                      <a:lumMod val="25000"/>
                    </a:schemeClr>
                  </a:solidFill>
                  <a:latin typeface="UTM Cookies" panose="02040603050506020204" pitchFamily="18" charset="0"/>
                  <a:ea typeface="Arial"/>
                  <a:cs typeface="Arial"/>
                  <a:sym typeface="Arial"/>
                </a:rPr>
                <a:t>BÀI 21 </a:t>
              </a:r>
            </a:p>
          </p:txBody>
        </p:sp>
        <p:sp>
          <p:nvSpPr>
            <p:cNvPr id="30" name="TextBox 29">
              <a:extLst>
                <a:ext uri="{FF2B5EF4-FFF2-40B4-BE49-F238E27FC236}"/>
              </a:extLst>
            </p:cNvPr>
            <p:cNvSpPr txBox="1"/>
            <p:nvPr/>
          </p:nvSpPr>
          <p:spPr>
            <a:xfrm>
              <a:off x="328799" y="621067"/>
              <a:ext cx="1676871" cy="584072"/>
            </a:xfrm>
            <a:prstGeom prst="rect">
              <a:avLst/>
            </a:prstGeom>
            <a:noFill/>
          </p:spPr>
          <p:txBody>
            <a:bodyPr>
              <a:spAutoFit/>
            </a:bodyPr>
            <a:lstStyle/>
            <a:p>
              <a:pPr fontAlgn="auto">
                <a:spcBef>
                  <a:spcPts val="0"/>
                </a:spcBef>
                <a:spcAft>
                  <a:spcPts val="0"/>
                </a:spcAft>
                <a:buClr>
                  <a:srgbClr val="000000"/>
                </a:buClr>
                <a:buFont typeface="Arial"/>
                <a:buNone/>
                <a:defRPr/>
              </a:pPr>
              <a:r>
                <a:rPr lang="en-US" sz="3200" kern="0" dirty="0">
                  <a:solidFill>
                    <a:schemeClr val="bg1">
                      <a:lumMod val="75000"/>
                    </a:schemeClr>
                  </a:solidFill>
                  <a:latin typeface="UTM Cookies" panose="02040603050506020204" pitchFamily="18" charset="0"/>
                  <a:ea typeface="Arial"/>
                  <a:cs typeface="Arial"/>
                  <a:sym typeface="Arial"/>
                </a:rPr>
                <a:t>BÀI 21</a:t>
              </a:r>
            </a:p>
          </p:txBody>
        </p:sp>
      </p:grpSp>
      <p:sp>
        <p:nvSpPr>
          <p:cNvPr id="31" name="TextBox 30">
            <a:extLst>
              <a:ext uri="{FF2B5EF4-FFF2-40B4-BE49-F238E27FC236}"/>
            </a:extLst>
          </p:cNvPr>
          <p:cNvSpPr txBox="1"/>
          <p:nvPr/>
        </p:nvSpPr>
        <p:spPr>
          <a:xfrm>
            <a:off x="1674448" y="508897"/>
            <a:ext cx="4176362" cy="707886"/>
          </a:xfrm>
          <a:prstGeom prst="rect">
            <a:avLst/>
          </a:prstGeom>
          <a:noFill/>
        </p:spPr>
        <p:txBody>
          <a:bodyPr>
            <a:spAutoFit/>
          </a:bodyPr>
          <a:lstStyle/>
          <a:p>
            <a:pPr algn="ctr" fontAlgn="auto">
              <a:spcBef>
                <a:spcPts val="0"/>
              </a:spcBef>
              <a:spcAft>
                <a:spcPts val="0"/>
              </a:spcAft>
              <a:buClr>
                <a:srgbClr val="000000"/>
              </a:buClr>
              <a:buFont typeface="Arial"/>
              <a:buNone/>
              <a:defRPr/>
            </a:pPr>
            <a:r>
              <a:rPr lang="en-US" sz="4000" kern="0" dirty="0">
                <a:ln>
                  <a:solidFill>
                    <a:schemeClr val="bg1">
                      <a:lumMod val="25000"/>
                    </a:schemeClr>
                  </a:solidFill>
                </a:ln>
                <a:solidFill>
                  <a:schemeClr val="accent1"/>
                </a:solidFill>
                <a:latin typeface="UTM Cookies" panose="02040603050506020204" pitchFamily="18" charset="0"/>
                <a:ea typeface="Arial"/>
                <a:cs typeface="Arial"/>
                <a:sym typeface="Arial"/>
              </a:rPr>
              <a:t>MAI AN TIÊM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1"/>
          <p:cNvSpPr txBox="1">
            <a:spLocks noChangeArrowheads="1"/>
          </p:cNvSpPr>
          <p:nvPr/>
        </p:nvSpPr>
        <p:spPr bwMode="auto">
          <a:xfrm>
            <a:off x="1687513" y="490538"/>
            <a:ext cx="5694362" cy="769937"/>
          </a:xfrm>
          <a:prstGeom prst="rect">
            <a:avLst/>
          </a:prstGeom>
          <a:noFill/>
          <a:ln w="9525">
            <a:noFill/>
            <a:miter lim="800000"/>
            <a:headEnd/>
            <a:tailEnd/>
          </a:ln>
        </p:spPr>
        <p:txBody>
          <a:bodyPr>
            <a:spAutoFit/>
          </a:bodyPr>
          <a:lstStyle/>
          <a:p>
            <a:pPr>
              <a:buClr>
                <a:srgbClr val="000000"/>
              </a:buClr>
              <a:buFont typeface="Arial" charset="0"/>
              <a:buNone/>
            </a:pPr>
            <a:r>
              <a:rPr lang="vi-VN" sz="3600">
                <a:solidFill>
                  <a:schemeClr val="accent2"/>
                </a:solidFill>
                <a:latin typeface="UTM Cookies"/>
              </a:rPr>
              <a:t>CHỮ HOA </a:t>
            </a:r>
            <a:r>
              <a:rPr lang="en-US" sz="4400" b="1">
                <a:solidFill>
                  <a:srgbClr val="EEE7F5"/>
                </a:solidFill>
                <a:latin typeface="HP001 4 hàng"/>
              </a:rPr>
              <a:t>W</a:t>
            </a:r>
            <a:endParaRPr lang="en-US" sz="3600">
              <a:solidFill>
                <a:srgbClr val="EEE7F5"/>
              </a:solidFill>
              <a:latin typeface="HP001"/>
            </a:endParaRPr>
          </a:p>
        </p:txBody>
      </p:sp>
      <p:sp>
        <p:nvSpPr>
          <p:cNvPr id="17" name="TextBox 16"/>
          <p:cNvSpPr txBox="1">
            <a:spLocks noChangeArrowheads="1"/>
          </p:cNvSpPr>
          <p:nvPr/>
        </p:nvSpPr>
        <p:spPr bwMode="auto">
          <a:xfrm>
            <a:off x="862013" y="1279525"/>
            <a:ext cx="5365750" cy="685800"/>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2000" b="1">
                <a:solidFill>
                  <a:srgbClr val="9F5900"/>
                </a:solidFill>
                <a:latin typeface="UTM Avo"/>
              </a:rPr>
              <a:t>Viết chữ hoa </a:t>
            </a:r>
            <a:r>
              <a:rPr lang="en-US" sz="2800" b="1">
                <a:solidFill>
                  <a:srgbClr val="9F5900"/>
                </a:solidFill>
                <a:latin typeface="HP001 4 hàng"/>
              </a:rPr>
              <a:t>W</a:t>
            </a:r>
            <a:endParaRPr lang="en-US" sz="2000" b="1">
              <a:solidFill>
                <a:srgbClr val="9F5900"/>
              </a:solidFill>
              <a:latin typeface="UTM Avo"/>
            </a:endParaRPr>
          </a:p>
        </p:txBody>
      </p:sp>
      <p:pic>
        <p:nvPicPr>
          <p:cNvPr id="4" name="Picture 3"/>
          <p:cNvPicPr>
            <a:picLocks noChangeAspect="1"/>
          </p:cNvPicPr>
          <p:nvPr/>
        </p:nvPicPr>
        <p:blipFill>
          <a:blip r:embed="rId3"/>
          <a:srcRect l="58247" t="320" r="-214" b="-1248"/>
          <a:stretch>
            <a:fillRect/>
          </a:stretch>
        </p:blipFill>
        <p:spPr bwMode="auto">
          <a:xfrm>
            <a:off x="828675" y="1984375"/>
            <a:ext cx="2635250" cy="2687638"/>
          </a:xfrm>
          <a:prstGeom prst="rect">
            <a:avLst/>
          </a:prstGeom>
          <a:noFill/>
          <a:ln w="9525">
            <a:noFill/>
            <a:miter lim="800000"/>
            <a:headEnd/>
            <a:tailEnd/>
          </a:ln>
        </p:spPr>
      </p:pic>
      <p:pic>
        <p:nvPicPr>
          <p:cNvPr id="3" name="Picture 2"/>
          <p:cNvPicPr>
            <a:picLocks noChangeAspect="1"/>
          </p:cNvPicPr>
          <p:nvPr/>
        </p:nvPicPr>
        <p:blipFill>
          <a:blip r:embed="rId4"/>
          <a:srcRect l="13882" t="24512" r="13657" b="23244"/>
          <a:stretch>
            <a:fillRect/>
          </a:stretch>
        </p:blipFill>
        <p:spPr bwMode="auto">
          <a:xfrm>
            <a:off x="3795713" y="2579688"/>
            <a:ext cx="2033587" cy="2073275"/>
          </a:xfrm>
          <a:prstGeom prst="rect">
            <a:avLst/>
          </a:prstGeom>
          <a:noFill/>
          <a:ln w="9525">
            <a:noFill/>
            <a:miter lim="800000"/>
            <a:headEnd/>
            <a:tailEnd/>
          </a:ln>
        </p:spPr>
      </p:pic>
      <p:pic>
        <p:nvPicPr>
          <p:cNvPr id="6" name="Picture 5">
            <a:extLst>
              <a:ext uri="{FF2B5EF4-FFF2-40B4-BE49-F238E27FC236}"/>
            </a:extLst>
          </p:cNvPr>
          <p:cNvPicPr>
            <a:picLocks noChangeAspect="1"/>
          </p:cNvPicPr>
          <p:nvPr/>
        </p:nvPicPr>
        <p:blipFill>
          <a:blip r:embed="rId5"/>
          <a:stretch>
            <a:fillRect/>
          </a:stretch>
        </p:blipFill>
        <p:spPr>
          <a:xfrm>
            <a:off x="287556" y="215120"/>
            <a:ext cx="1500405" cy="1540107"/>
          </a:xfrm>
          <a:prstGeom prst="flowChartConnector">
            <a:avLst/>
          </a:prstGeom>
          <a:ln>
            <a:noFill/>
          </a:ln>
          <a:effectLst>
            <a:softEdge rad="11250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752475" y="406400"/>
            <a:ext cx="5365750" cy="830263"/>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2000" b="1">
                <a:solidFill>
                  <a:srgbClr val="9F5900"/>
                </a:solidFill>
                <a:latin typeface="UTM Avo"/>
              </a:rPr>
              <a:t>Viết chữ hoa </a:t>
            </a:r>
            <a:r>
              <a:rPr lang="en-US" sz="3200" b="1">
                <a:solidFill>
                  <a:srgbClr val="9F5900"/>
                </a:solidFill>
                <a:latin typeface="HP001 4 hàng"/>
              </a:rPr>
              <a:t>W </a:t>
            </a:r>
            <a:r>
              <a:rPr lang="en-US" sz="1800">
                <a:solidFill>
                  <a:srgbClr val="9F5900"/>
                </a:solidFill>
                <a:latin typeface="UTM Avo"/>
              </a:rPr>
              <a:t>(</a:t>
            </a:r>
            <a:r>
              <a:rPr lang="vi-VN" sz="1800">
                <a:solidFill>
                  <a:srgbClr val="9F5900"/>
                </a:solidFill>
                <a:latin typeface="UTM Avo"/>
              </a:rPr>
              <a:t>cỡ nhỏ)</a:t>
            </a:r>
            <a:endParaRPr lang="en-US" sz="1800" b="1">
              <a:solidFill>
                <a:srgbClr val="9F5900"/>
              </a:solidFill>
              <a:latin typeface="UTM Avo"/>
            </a:endParaRPr>
          </a:p>
        </p:txBody>
      </p:sp>
      <p:pic>
        <p:nvPicPr>
          <p:cNvPr id="4" name="Shape">
            <a:hlinkClick r:id="" action="ppaction://media"/>
          </p:cNvPr>
          <p:cNvPicPr>
            <a:picLocks noChangeAspect="1"/>
          </p:cNvPicPr>
          <p:nvPr>
            <a:videoFile r:link="rId2"/>
          </p:nvPr>
        </p:nvPicPr>
        <p:blipFill>
          <a:blip r:embed="rId4"/>
          <a:srcRect/>
          <a:stretch>
            <a:fillRect/>
          </a:stretch>
        </p:blipFill>
        <p:spPr bwMode="auto">
          <a:xfrm>
            <a:off x="534988" y="1136650"/>
            <a:ext cx="5788025" cy="32559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1"/>
          <p:cNvSpPr txBox="1">
            <a:spLocks noChangeArrowheads="1"/>
          </p:cNvSpPr>
          <p:nvPr/>
        </p:nvSpPr>
        <p:spPr bwMode="auto">
          <a:xfrm>
            <a:off x="1687513" y="490538"/>
            <a:ext cx="5694362" cy="647700"/>
          </a:xfrm>
          <a:prstGeom prst="rect">
            <a:avLst/>
          </a:prstGeom>
          <a:noFill/>
          <a:ln w="9525">
            <a:noFill/>
            <a:miter lim="800000"/>
            <a:headEnd/>
            <a:tailEnd/>
          </a:ln>
        </p:spPr>
        <p:txBody>
          <a:bodyPr>
            <a:spAutoFit/>
          </a:bodyPr>
          <a:lstStyle/>
          <a:p>
            <a:pPr>
              <a:buClr>
                <a:srgbClr val="000000"/>
              </a:buClr>
              <a:buFont typeface="Arial" charset="0"/>
              <a:buNone/>
            </a:pPr>
            <a:r>
              <a:rPr lang="vi-VN" sz="3600">
                <a:solidFill>
                  <a:schemeClr val="accent2"/>
                </a:solidFill>
                <a:latin typeface="UTM Cookies"/>
              </a:rPr>
              <a:t>VIẾT ỨNG DỤNG</a:t>
            </a:r>
            <a:endParaRPr lang="en-US" sz="3600">
              <a:solidFill>
                <a:schemeClr val="accent2"/>
              </a:solidFill>
              <a:latin typeface="HP001"/>
            </a:endParaRPr>
          </a:p>
        </p:txBody>
      </p:sp>
      <p:sp>
        <p:nvSpPr>
          <p:cNvPr id="7" name="TextBox 6"/>
          <p:cNvSpPr txBox="1">
            <a:spLocks noChangeArrowheads="1"/>
          </p:cNvSpPr>
          <p:nvPr/>
        </p:nvSpPr>
        <p:spPr bwMode="auto">
          <a:xfrm>
            <a:off x="788988" y="2633663"/>
            <a:ext cx="6119812" cy="1774825"/>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1500">
                <a:latin typeface="UTM Avo"/>
              </a:rPr>
              <a:t>a. </a:t>
            </a:r>
            <a:r>
              <a:rPr lang="en-US" sz="1500">
                <a:latin typeface="UTM Avo"/>
              </a:rPr>
              <a:t>Chữ cái nào được viết hoa? </a:t>
            </a:r>
          </a:p>
          <a:p>
            <a:pPr algn="just">
              <a:lnSpc>
                <a:spcPct val="150000"/>
              </a:lnSpc>
              <a:buClr>
                <a:srgbClr val="000000"/>
              </a:buClr>
              <a:buFont typeface="Arial" charset="0"/>
              <a:buNone/>
            </a:pPr>
            <a:endParaRPr lang="vi-VN" sz="1500">
              <a:latin typeface="UTM Avo"/>
            </a:endParaRPr>
          </a:p>
          <a:p>
            <a:pPr algn="just">
              <a:lnSpc>
                <a:spcPct val="150000"/>
              </a:lnSpc>
              <a:buClr>
                <a:srgbClr val="000000"/>
              </a:buClr>
              <a:buFont typeface="Arial" charset="0"/>
              <a:buNone/>
            </a:pPr>
            <a:r>
              <a:rPr lang="vi-VN" sz="1500">
                <a:latin typeface="UTM Avo"/>
              </a:rPr>
              <a:t>b. </a:t>
            </a:r>
            <a:r>
              <a:rPr lang="en-US" sz="1500">
                <a:latin typeface="UTM Avo"/>
              </a:rPr>
              <a:t>Khoảng cách giữa các chữ ghi tiếng như thế nào?</a:t>
            </a:r>
            <a:endParaRPr lang="vi-VN" sz="1500">
              <a:latin typeface="UTM Avo"/>
            </a:endParaRPr>
          </a:p>
          <a:p>
            <a:pPr algn="just">
              <a:lnSpc>
                <a:spcPct val="150000"/>
              </a:lnSpc>
              <a:buClr>
                <a:srgbClr val="000000"/>
              </a:buClr>
              <a:buFont typeface="Arial" charset="0"/>
              <a:buNone/>
            </a:pPr>
            <a:endParaRPr lang="vi-VN" sz="1500">
              <a:latin typeface="UTM Avo"/>
            </a:endParaRPr>
          </a:p>
          <a:p>
            <a:pPr algn="just">
              <a:lnSpc>
                <a:spcPct val="150000"/>
              </a:lnSpc>
              <a:buClr>
                <a:srgbClr val="000000"/>
              </a:buClr>
              <a:buFont typeface="Arial" charset="0"/>
              <a:buNone/>
            </a:pPr>
            <a:r>
              <a:rPr lang="en-US" sz="1500">
                <a:latin typeface="UTM Avo"/>
              </a:rPr>
              <a:t>c. Những chữ cái nào cao 2.5 li ?</a:t>
            </a:r>
            <a:endParaRPr lang="vi-VN" sz="1500">
              <a:latin typeface="UTM Avo"/>
            </a:endParaRPr>
          </a:p>
        </p:txBody>
      </p:sp>
      <p:grpSp>
        <p:nvGrpSpPr>
          <p:cNvPr id="29699" name="Group 7"/>
          <p:cNvGrpSpPr>
            <a:grpSpLocks/>
          </p:cNvGrpSpPr>
          <p:nvPr/>
        </p:nvGrpSpPr>
        <p:grpSpPr bwMode="auto">
          <a:xfrm>
            <a:off x="438150" y="1797050"/>
            <a:ext cx="5867400" cy="871538"/>
            <a:chOff x="418676" y="2043957"/>
            <a:chExt cx="5867824" cy="870169"/>
          </a:xfrm>
        </p:grpSpPr>
        <p:pic>
          <p:nvPicPr>
            <p:cNvPr id="29704" name="Picture 8"/>
            <p:cNvPicPr>
              <a:picLocks noChangeAspect="1"/>
            </p:cNvPicPr>
            <p:nvPr/>
          </p:nvPicPr>
          <p:blipFill>
            <a:blip r:embed="rId3"/>
            <a:srcRect l="2" r="27106" b="84500"/>
            <a:stretch>
              <a:fillRect/>
            </a:stretch>
          </p:blipFill>
          <p:spPr bwMode="auto">
            <a:xfrm>
              <a:off x="418676" y="2043957"/>
              <a:ext cx="5867824" cy="870169"/>
            </a:xfrm>
            <a:prstGeom prst="rect">
              <a:avLst/>
            </a:prstGeom>
            <a:noFill/>
            <a:ln w="9525">
              <a:noFill/>
              <a:miter lim="800000"/>
              <a:headEnd/>
              <a:tailEnd/>
            </a:ln>
          </p:spPr>
        </p:pic>
        <p:sp>
          <p:nvSpPr>
            <p:cNvPr id="29705" name="TextBox 10"/>
            <p:cNvSpPr txBox="1">
              <a:spLocks noChangeArrowheads="1"/>
            </p:cNvSpPr>
            <p:nvPr/>
          </p:nvSpPr>
          <p:spPr bwMode="auto">
            <a:xfrm>
              <a:off x="452966" y="2329282"/>
              <a:ext cx="5799243" cy="507831"/>
            </a:xfrm>
            <a:prstGeom prst="rect">
              <a:avLst/>
            </a:prstGeom>
            <a:noFill/>
            <a:ln w="9525">
              <a:noFill/>
              <a:miter lim="800000"/>
              <a:headEnd/>
              <a:tailEnd/>
            </a:ln>
          </p:spPr>
          <p:txBody>
            <a:bodyPr>
              <a:spAutoFit/>
            </a:bodyPr>
            <a:lstStyle/>
            <a:p>
              <a:pPr>
                <a:buClr>
                  <a:srgbClr val="000000"/>
                </a:buClr>
                <a:buFont typeface="Arial" charset="0"/>
                <a:buNone/>
              </a:pPr>
              <a:r>
                <a:rPr lang="en-US" sz="2700">
                  <a:solidFill>
                    <a:srgbClr val="FF0000"/>
                  </a:solidFill>
                  <a:latin typeface="HP001 4 hàng"/>
                </a:rPr>
                <a:t>W</a:t>
              </a:r>
              <a:r>
                <a:rPr lang="vi-VN" sz="2700">
                  <a:solidFill>
                    <a:srgbClr val="FF0000"/>
                  </a:solidFill>
                  <a:latin typeface="HP001 4 hàng"/>
                </a:rPr>
                <a:t>gưƟ V</a:t>
              </a:r>
              <a:r>
                <a:rPr lang="el-GR" sz="2700">
                  <a:solidFill>
                    <a:srgbClr val="FF0000"/>
                  </a:solidFill>
                  <a:latin typeface="HP001 4 hàng"/>
                </a:rPr>
                <a:t>Η</a:t>
              </a:r>
              <a:r>
                <a:rPr lang="vi-VN" sz="2700">
                  <a:solidFill>
                    <a:srgbClr val="FF0000"/>
                  </a:solidFill>
                  <a:latin typeface="HP001 4 hàng"/>
                </a:rPr>
                <a:t>İ</a:t>
              </a:r>
              <a:r>
                <a:rPr lang="el-GR" sz="2700">
                  <a:solidFill>
                    <a:srgbClr val="FF0000"/>
                  </a:solidFill>
                  <a:latin typeface="HP001 4 hàng"/>
                </a:rPr>
                <a:t>Ι </a:t>
              </a:r>
              <a:r>
                <a:rPr lang="en-US" sz="2700">
                  <a:solidFill>
                    <a:srgbClr val="FF0000"/>
                  </a:solidFill>
                  <a:latin typeface="HP001 4 hàng"/>
                </a:rPr>
                <a:t>W</a:t>
              </a:r>
              <a:r>
                <a:rPr lang="vi-VN" sz="2700">
                  <a:solidFill>
                    <a:srgbClr val="FF0000"/>
                  </a:solidFill>
                  <a:latin typeface="HP001 4 hàng"/>
                </a:rPr>
                <a:t>am cần cù, sáng Ǉạo. </a:t>
              </a:r>
              <a:endParaRPr lang="en-US" sz="2700">
                <a:solidFill>
                  <a:srgbClr val="FF0000"/>
                </a:solidFill>
                <a:latin typeface="HP001 4 hàng"/>
              </a:endParaRPr>
            </a:p>
          </p:txBody>
        </p:sp>
      </p:grpSp>
      <p:sp>
        <p:nvSpPr>
          <p:cNvPr id="14" name="TextBox 13"/>
          <p:cNvSpPr txBox="1">
            <a:spLocks noChangeArrowheads="1"/>
          </p:cNvSpPr>
          <p:nvPr/>
        </p:nvSpPr>
        <p:spPr bwMode="auto">
          <a:xfrm>
            <a:off x="788988" y="3679825"/>
            <a:ext cx="6119812" cy="395288"/>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1500">
                <a:solidFill>
                  <a:srgbClr val="FA261C"/>
                </a:solidFill>
                <a:latin typeface="UTM Avo"/>
                <a:sym typeface="Wingdings" pitchFamily="2" charset="2"/>
              </a:rPr>
              <a:t> </a:t>
            </a:r>
            <a:r>
              <a:rPr lang="en-US" sz="1500">
                <a:solidFill>
                  <a:srgbClr val="FA261C"/>
                </a:solidFill>
                <a:latin typeface="UTM Avo"/>
              </a:rPr>
              <a:t>Khoảng cách giữa các chữ ghi tiếng là 1 con chữ o.</a:t>
            </a:r>
            <a:endParaRPr lang="vi-VN" sz="1500">
              <a:solidFill>
                <a:srgbClr val="FA261C"/>
              </a:solidFill>
              <a:latin typeface="UTM Avo"/>
            </a:endParaRPr>
          </a:p>
        </p:txBody>
      </p:sp>
      <p:sp>
        <p:nvSpPr>
          <p:cNvPr id="18" name="TextBox 17"/>
          <p:cNvSpPr txBox="1">
            <a:spLocks noChangeArrowheads="1"/>
          </p:cNvSpPr>
          <p:nvPr/>
        </p:nvSpPr>
        <p:spPr bwMode="auto">
          <a:xfrm>
            <a:off x="788988" y="3036888"/>
            <a:ext cx="1554162" cy="43180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1500">
                <a:solidFill>
                  <a:srgbClr val="FA261C"/>
                </a:solidFill>
                <a:latin typeface="UTM Avo"/>
                <a:sym typeface="Wingdings" pitchFamily="2" charset="2"/>
              </a:rPr>
              <a:t></a:t>
            </a:r>
            <a:r>
              <a:rPr lang="en-US" sz="1500">
                <a:solidFill>
                  <a:srgbClr val="FA261C"/>
                </a:solidFill>
                <a:latin typeface="UTM Avo"/>
                <a:sym typeface="Wingdings" pitchFamily="2" charset="2"/>
              </a:rPr>
              <a:t> Chữ </a:t>
            </a:r>
            <a:r>
              <a:rPr lang="en-US" sz="1600" b="1">
                <a:solidFill>
                  <a:srgbClr val="FF0000"/>
                </a:solidFill>
                <a:latin typeface="HP001 4 hàng"/>
              </a:rPr>
              <a:t>W, V</a:t>
            </a:r>
            <a:r>
              <a:rPr lang="en-US" sz="1500">
                <a:solidFill>
                  <a:srgbClr val="FA261C"/>
                </a:solidFill>
                <a:latin typeface="UTM Avo"/>
              </a:rPr>
              <a:t>.</a:t>
            </a:r>
            <a:endParaRPr lang="vi-VN" sz="1500">
              <a:solidFill>
                <a:srgbClr val="FA261C"/>
              </a:solidFill>
              <a:latin typeface="UTM Avo"/>
            </a:endParaRPr>
          </a:p>
        </p:txBody>
      </p:sp>
      <p:sp>
        <p:nvSpPr>
          <p:cNvPr id="19" name="TextBox 18"/>
          <p:cNvSpPr txBox="1">
            <a:spLocks noChangeArrowheads="1"/>
          </p:cNvSpPr>
          <p:nvPr/>
        </p:nvSpPr>
        <p:spPr bwMode="auto">
          <a:xfrm>
            <a:off x="788988" y="4324350"/>
            <a:ext cx="6119812" cy="473075"/>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1500">
                <a:solidFill>
                  <a:srgbClr val="FA261C"/>
                </a:solidFill>
                <a:latin typeface="UTM Avo"/>
                <a:sym typeface="Wingdings" pitchFamily="2" charset="2"/>
              </a:rPr>
              <a:t> </a:t>
            </a:r>
            <a:r>
              <a:rPr lang="en-US" sz="1500">
                <a:solidFill>
                  <a:srgbClr val="FA261C"/>
                </a:solidFill>
                <a:latin typeface="UTM Avo"/>
              </a:rPr>
              <a:t>Chữ </a:t>
            </a:r>
            <a:r>
              <a:rPr lang="en-US" sz="1800">
                <a:solidFill>
                  <a:srgbClr val="FF0000"/>
                </a:solidFill>
                <a:latin typeface="HP001 4 hàng"/>
              </a:rPr>
              <a:t>g</a:t>
            </a:r>
            <a:r>
              <a:rPr lang="en-US" sz="1500">
                <a:solidFill>
                  <a:srgbClr val="FA261C"/>
                </a:solidFill>
                <a:latin typeface="UTM Avo"/>
              </a:rPr>
              <a:t>.</a:t>
            </a:r>
            <a:endParaRPr lang="vi-VN" sz="1500">
              <a:solidFill>
                <a:srgbClr val="FA261C"/>
              </a:solidFill>
              <a:latin typeface="UTM Avo"/>
            </a:endParaRPr>
          </a:p>
        </p:txBody>
      </p:sp>
      <p:pic>
        <p:nvPicPr>
          <p:cNvPr id="15" name="Picture 14">
            <a:extLst>
              <a:ext uri="{FF2B5EF4-FFF2-40B4-BE49-F238E27FC236}"/>
            </a:extLst>
          </p:cNvPr>
          <p:cNvPicPr>
            <a:picLocks noChangeAspect="1"/>
          </p:cNvPicPr>
          <p:nvPr/>
        </p:nvPicPr>
        <p:blipFill>
          <a:blip r:embed="rId4"/>
          <a:stretch>
            <a:fillRect/>
          </a:stretch>
        </p:blipFill>
        <p:spPr>
          <a:xfrm>
            <a:off x="287556" y="215120"/>
            <a:ext cx="1500405" cy="1540107"/>
          </a:xfrm>
          <a:prstGeom prst="flowChartConnector">
            <a:avLst/>
          </a:prstGeom>
          <a:ln>
            <a:noFill/>
          </a:ln>
          <a:effectLst>
            <a:softEdge rad="11250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4" grpId="0" uiExpand="1"/>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1"/>
          <p:cNvSpPr txBox="1">
            <a:spLocks noChangeArrowheads="1"/>
          </p:cNvSpPr>
          <p:nvPr/>
        </p:nvSpPr>
        <p:spPr bwMode="auto">
          <a:xfrm>
            <a:off x="1687513" y="490538"/>
            <a:ext cx="5694362" cy="647700"/>
          </a:xfrm>
          <a:prstGeom prst="rect">
            <a:avLst/>
          </a:prstGeom>
          <a:noFill/>
          <a:ln w="9525">
            <a:noFill/>
            <a:miter lim="800000"/>
            <a:headEnd/>
            <a:tailEnd/>
          </a:ln>
        </p:spPr>
        <p:txBody>
          <a:bodyPr>
            <a:spAutoFit/>
          </a:bodyPr>
          <a:lstStyle/>
          <a:p>
            <a:pPr>
              <a:buClr>
                <a:srgbClr val="000000"/>
              </a:buClr>
              <a:buFont typeface="Arial" charset="0"/>
              <a:buNone/>
            </a:pPr>
            <a:r>
              <a:rPr lang="vi-VN" sz="3600">
                <a:solidFill>
                  <a:schemeClr val="accent2"/>
                </a:solidFill>
                <a:latin typeface="UTM Cookies"/>
              </a:rPr>
              <a:t>LUYỆN VIẾT VỞ</a:t>
            </a:r>
            <a:endParaRPr lang="en-US" sz="3600">
              <a:solidFill>
                <a:schemeClr val="accent2"/>
              </a:solidFill>
              <a:latin typeface="HP001"/>
            </a:endParaRPr>
          </a:p>
        </p:txBody>
      </p:sp>
      <p:pic>
        <p:nvPicPr>
          <p:cNvPr id="30722" name="Picture 2" descr="Student Writing (#4) | Free SVG"/>
          <p:cNvPicPr>
            <a:picLocks noChangeAspect="1" noChangeArrowheads="1"/>
          </p:cNvPicPr>
          <p:nvPr/>
        </p:nvPicPr>
        <p:blipFill>
          <a:blip r:embed="rId3"/>
          <a:srcRect/>
          <a:stretch>
            <a:fillRect/>
          </a:stretch>
        </p:blipFill>
        <p:spPr bwMode="auto">
          <a:xfrm>
            <a:off x="1985963" y="1938338"/>
            <a:ext cx="2886075" cy="2887662"/>
          </a:xfrm>
          <a:prstGeom prst="rect">
            <a:avLst/>
          </a:prstGeom>
          <a:noFill/>
          <a:ln w="9525">
            <a:noFill/>
            <a:miter lim="800000"/>
            <a:headEnd/>
            <a:tailEnd/>
          </a:ln>
        </p:spPr>
      </p:pic>
      <p:sp>
        <p:nvSpPr>
          <p:cNvPr id="30723" name="TextBox 15"/>
          <p:cNvSpPr txBox="1">
            <a:spLocks noChangeArrowheads="1"/>
          </p:cNvSpPr>
          <p:nvPr/>
        </p:nvSpPr>
        <p:spPr bwMode="auto">
          <a:xfrm>
            <a:off x="746125" y="1598613"/>
            <a:ext cx="5365750" cy="412750"/>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vi-VN" sz="1600" b="1">
                <a:solidFill>
                  <a:srgbClr val="0070C0"/>
                </a:solidFill>
                <a:latin typeface="UTM Avo"/>
              </a:rPr>
              <a:t>Học sinh viết vào vở </a:t>
            </a:r>
            <a:r>
              <a:rPr lang="vi-VN" sz="1600" b="1" i="1">
                <a:solidFill>
                  <a:srgbClr val="0070C0"/>
                </a:solidFill>
                <a:latin typeface="UTM Avo"/>
              </a:rPr>
              <a:t>Tập viết 2 tập </a:t>
            </a:r>
            <a:r>
              <a:rPr lang="en-US" sz="1600" b="1" i="1">
                <a:solidFill>
                  <a:srgbClr val="0070C0"/>
                </a:solidFill>
                <a:latin typeface="UTM Avo"/>
              </a:rPr>
              <a:t>hai.</a:t>
            </a:r>
            <a:endParaRPr lang="en-US" sz="1600" b="1">
              <a:solidFill>
                <a:srgbClr val="0070C0"/>
              </a:solidFill>
              <a:latin typeface="UTM Avo"/>
            </a:endParaRPr>
          </a:p>
        </p:txBody>
      </p:sp>
      <p:pic>
        <p:nvPicPr>
          <p:cNvPr id="7" name="Picture 6">
            <a:extLst>
              <a:ext uri="{FF2B5EF4-FFF2-40B4-BE49-F238E27FC236}"/>
            </a:extLst>
          </p:cNvPr>
          <p:cNvPicPr>
            <a:picLocks noChangeAspect="1"/>
          </p:cNvPicPr>
          <p:nvPr/>
        </p:nvPicPr>
        <p:blipFill>
          <a:blip r:embed="rId4"/>
          <a:stretch>
            <a:fillRect/>
          </a:stretch>
        </p:blipFill>
        <p:spPr>
          <a:xfrm>
            <a:off x="287556" y="215120"/>
            <a:ext cx="1500405" cy="1540107"/>
          </a:xfrm>
          <a:prstGeom prst="flowChartConnector">
            <a:avLst/>
          </a:prstGeom>
          <a:ln>
            <a:noFill/>
          </a:ln>
          <a:effectLst>
            <a:softEdge rad="112500"/>
          </a:effectLst>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 21"/>
          <p:cNvGrpSpPr>
            <a:grpSpLocks/>
          </p:cNvGrpSpPr>
          <p:nvPr/>
        </p:nvGrpSpPr>
        <p:grpSpPr bwMode="auto">
          <a:xfrm>
            <a:off x="825500" y="1401763"/>
            <a:ext cx="4405313" cy="3317875"/>
            <a:chOff x="1417547" y="1264224"/>
            <a:chExt cx="4405927" cy="3318271"/>
          </a:xfrm>
        </p:grpSpPr>
        <p:pic>
          <p:nvPicPr>
            <p:cNvPr id="31763" name="Picture 20"/>
            <p:cNvPicPr>
              <a:picLocks noChangeAspect="1"/>
            </p:cNvPicPr>
            <p:nvPr/>
          </p:nvPicPr>
          <p:blipFill>
            <a:blip r:embed="rId3">
              <a:clrChange>
                <a:clrFrom>
                  <a:srgbClr val="F5F5F5"/>
                </a:clrFrom>
                <a:clrTo>
                  <a:srgbClr val="F5F5F5">
                    <a:alpha val="0"/>
                  </a:srgbClr>
                </a:clrTo>
              </a:clrChange>
            </a:blip>
            <a:srcRect/>
            <a:stretch>
              <a:fillRect/>
            </a:stretch>
          </p:blipFill>
          <p:spPr bwMode="auto">
            <a:xfrm flipH="1">
              <a:off x="1417547" y="1264224"/>
              <a:ext cx="4405927" cy="3318271"/>
            </a:xfrm>
            <a:prstGeom prst="rect">
              <a:avLst/>
            </a:prstGeom>
            <a:noFill/>
            <a:ln w="9525">
              <a:noFill/>
              <a:miter lim="800000"/>
              <a:headEnd/>
              <a:tailEnd/>
            </a:ln>
          </p:spPr>
        </p:pic>
        <p:sp>
          <p:nvSpPr>
            <p:cNvPr id="31764" name="TextBox 10"/>
            <p:cNvSpPr txBox="1">
              <a:spLocks noChangeArrowheads="1"/>
            </p:cNvSpPr>
            <p:nvPr/>
          </p:nvSpPr>
          <p:spPr bwMode="auto">
            <a:xfrm>
              <a:off x="1829745" y="3179483"/>
              <a:ext cx="3745069" cy="815480"/>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vi-VN" sz="3600" b="1">
                  <a:solidFill>
                    <a:srgbClr val="17479D"/>
                  </a:solidFill>
                  <a:latin typeface="UTM Avo"/>
                </a:rPr>
                <a:t>NÓI VÀ NGHE</a:t>
              </a:r>
              <a:endParaRPr lang="en-US" sz="3600" b="1">
                <a:solidFill>
                  <a:srgbClr val="17479D"/>
                </a:solidFill>
                <a:latin typeface="UTM Avo"/>
              </a:endParaRPr>
            </a:p>
          </p:txBody>
        </p:sp>
        <p:sp>
          <p:nvSpPr>
            <p:cNvPr id="31765" name="TextBox 13"/>
            <p:cNvSpPr txBox="1">
              <a:spLocks noChangeArrowheads="1"/>
            </p:cNvSpPr>
            <p:nvPr/>
          </p:nvSpPr>
          <p:spPr bwMode="auto">
            <a:xfrm>
              <a:off x="2333663" y="2689969"/>
              <a:ext cx="3040486" cy="660479"/>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vi-VN" sz="2800" b="1">
                  <a:solidFill>
                    <a:srgbClr val="9F5900"/>
                  </a:solidFill>
                  <a:latin typeface="UTM Avo"/>
                </a:rPr>
                <a:t>TIẾT 4</a:t>
              </a:r>
              <a:endParaRPr lang="en-US" sz="2800" b="1">
                <a:solidFill>
                  <a:srgbClr val="9F5900"/>
                </a:solidFill>
                <a:latin typeface="UTM Avo"/>
              </a:endParaRPr>
            </a:p>
          </p:txBody>
        </p:sp>
      </p:grpSp>
      <p:pic>
        <p:nvPicPr>
          <p:cNvPr id="31746"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52950" y="3392488"/>
            <a:ext cx="1873250" cy="1347787"/>
          </a:xfrm>
          <a:prstGeom prst="rect">
            <a:avLst/>
          </a:prstGeom>
          <a:noFill/>
          <a:ln w="9525">
            <a:noFill/>
            <a:miter lim="800000"/>
            <a:headEnd/>
            <a:tailEnd/>
          </a:ln>
        </p:spPr>
      </p:pic>
      <p:grpSp>
        <p:nvGrpSpPr>
          <p:cNvPr id="31747" name="Group 11"/>
          <p:cNvGrpSpPr>
            <a:grpSpLocks/>
          </p:cNvGrpSpPr>
          <p:nvPr/>
        </p:nvGrpSpPr>
        <p:grpSpPr bwMode="auto">
          <a:xfrm>
            <a:off x="288925" y="627063"/>
            <a:ext cx="1973263" cy="587375"/>
            <a:chOff x="328799" y="617893"/>
            <a:chExt cx="1971949" cy="587246"/>
          </a:xfrm>
        </p:grpSpPr>
        <p:sp>
          <p:nvSpPr>
            <p:cNvPr id="15" name="TextBox 14">
              <a:extLst>
                <a:ext uri="{FF2B5EF4-FFF2-40B4-BE49-F238E27FC236}"/>
              </a:extLst>
            </p:cNvPr>
            <p:cNvSpPr txBox="1"/>
            <p:nvPr/>
          </p:nvSpPr>
          <p:spPr>
            <a:xfrm>
              <a:off x="370047" y="617893"/>
              <a:ext cx="1930701" cy="584072"/>
            </a:xfrm>
            <a:prstGeom prst="rect">
              <a:avLst/>
            </a:prstGeom>
            <a:noFill/>
          </p:spPr>
          <p:txBody>
            <a:bodyPr>
              <a:spAutoFit/>
            </a:bodyPr>
            <a:lstStyle/>
            <a:p>
              <a:pPr fontAlgn="auto">
                <a:spcBef>
                  <a:spcPts val="0"/>
                </a:spcBef>
                <a:spcAft>
                  <a:spcPts val="0"/>
                </a:spcAft>
                <a:buClr>
                  <a:srgbClr val="000000"/>
                </a:buClr>
                <a:buFont typeface="Arial"/>
                <a:buNone/>
                <a:defRPr/>
              </a:pPr>
              <a:r>
                <a:rPr lang="en-US" sz="3200" kern="0" dirty="0">
                  <a:solidFill>
                    <a:schemeClr val="bg1">
                      <a:lumMod val="25000"/>
                    </a:schemeClr>
                  </a:solidFill>
                  <a:latin typeface="UTM Cookies" panose="02040603050506020204" pitchFamily="18" charset="0"/>
                  <a:ea typeface="Arial"/>
                  <a:cs typeface="Arial"/>
                  <a:sym typeface="Arial"/>
                </a:rPr>
                <a:t>BÀI 21 </a:t>
              </a:r>
            </a:p>
          </p:txBody>
        </p:sp>
        <p:sp>
          <p:nvSpPr>
            <p:cNvPr id="16" name="TextBox 15">
              <a:extLst>
                <a:ext uri="{FF2B5EF4-FFF2-40B4-BE49-F238E27FC236}"/>
              </a:extLst>
            </p:cNvPr>
            <p:cNvSpPr txBox="1"/>
            <p:nvPr/>
          </p:nvSpPr>
          <p:spPr>
            <a:xfrm>
              <a:off x="328799" y="621067"/>
              <a:ext cx="1676871" cy="584072"/>
            </a:xfrm>
            <a:prstGeom prst="rect">
              <a:avLst/>
            </a:prstGeom>
            <a:noFill/>
          </p:spPr>
          <p:txBody>
            <a:bodyPr>
              <a:spAutoFit/>
            </a:bodyPr>
            <a:lstStyle/>
            <a:p>
              <a:pPr fontAlgn="auto">
                <a:spcBef>
                  <a:spcPts val="0"/>
                </a:spcBef>
                <a:spcAft>
                  <a:spcPts val="0"/>
                </a:spcAft>
                <a:buClr>
                  <a:srgbClr val="000000"/>
                </a:buClr>
                <a:buFont typeface="Arial"/>
                <a:buNone/>
                <a:defRPr/>
              </a:pPr>
              <a:r>
                <a:rPr lang="en-US" sz="3200" kern="0" dirty="0">
                  <a:solidFill>
                    <a:schemeClr val="bg1">
                      <a:lumMod val="75000"/>
                    </a:schemeClr>
                  </a:solidFill>
                  <a:latin typeface="UTM Cookies" panose="02040603050506020204" pitchFamily="18" charset="0"/>
                  <a:ea typeface="Arial"/>
                  <a:cs typeface="Arial"/>
                  <a:sym typeface="Arial"/>
                </a:rPr>
                <a:t>BÀI 21</a:t>
              </a:r>
            </a:p>
          </p:txBody>
        </p:sp>
      </p:grpSp>
      <p:sp>
        <p:nvSpPr>
          <p:cNvPr id="17" name="TextBox 16">
            <a:extLst>
              <a:ext uri="{FF2B5EF4-FFF2-40B4-BE49-F238E27FC236}"/>
            </a:extLst>
          </p:cNvPr>
          <p:cNvSpPr txBox="1"/>
          <p:nvPr/>
        </p:nvSpPr>
        <p:spPr>
          <a:xfrm>
            <a:off x="1674448" y="508897"/>
            <a:ext cx="4176362" cy="707886"/>
          </a:xfrm>
          <a:prstGeom prst="rect">
            <a:avLst/>
          </a:prstGeom>
          <a:noFill/>
        </p:spPr>
        <p:txBody>
          <a:bodyPr>
            <a:spAutoFit/>
          </a:bodyPr>
          <a:lstStyle/>
          <a:p>
            <a:pPr algn="ctr" fontAlgn="auto">
              <a:spcBef>
                <a:spcPts val="0"/>
              </a:spcBef>
              <a:spcAft>
                <a:spcPts val="0"/>
              </a:spcAft>
              <a:buClr>
                <a:srgbClr val="000000"/>
              </a:buClr>
              <a:buFont typeface="Arial"/>
              <a:buNone/>
              <a:defRPr/>
            </a:pPr>
            <a:r>
              <a:rPr lang="en-US" sz="4000" kern="0" dirty="0">
                <a:ln>
                  <a:solidFill>
                    <a:schemeClr val="bg1">
                      <a:lumMod val="25000"/>
                    </a:schemeClr>
                  </a:solidFill>
                </a:ln>
                <a:solidFill>
                  <a:schemeClr val="accent1"/>
                </a:solidFill>
                <a:latin typeface="UTM Cookies" panose="02040603050506020204" pitchFamily="18" charset="0"/>
                <a:ea typeface="Arial"/>
                <a:cs typeface="Arial"/>
                <a:sym typeface="Arial"/>
              </a:rPr>
              <a:t>MAI AN TIÊM</a:t>
            </a:r>
          </a:p>
        </p:txBody>
      </p:sp>
      <p:sp>
        <p:nvSpPr>
          <p:cNvPr id="31749" name="Google Shape;1714;p64"/>
          <p:cNvSpPr>
            <a:spLocks/>
          </p:cNvSpPr>
          <p:nvPr/>
        </p:nvSpPr>
        <p:spPr bwMode="auto">
          <a:xfrm rot="-2019064">
            <a:off x="1365250" y="1147763"/>
            <a:ext cx="174625" cy="184150"/>
          </a:xfrm>
          <a:custGeom>
            <a:avLst/>
            <a:gdLst>
              <a:gd name="T0" fmla="*/ 1687 w 4517"/>
              <a:gd name="T1" fmla="*/ 1 h 4766"/>
              <a:gd name="T2" fmla="*/ 1453 w 4517"/>
              <a:gd name="T3" fmla="*/ 315 h 4766"/>
              <a:gd name="T4" fmla="*/ 1889 w 4517"/>
              <a:gd name="T5" fmla="*/ 1741 h 4766"/>
              <a:gd name="T6" fmla="*/ 1057 w 4517"/>
              <a:gd name="T7" fmla="*/ 1186 h 4766"/>
              <a:gd name="T8" fmla="*/ 914 w 4517"/>
              <a:gd name="T9" fmla="*/ 1147 h 4766"/>
              <a:gd name="T10" fmla="*/ 740 w 4517"/>
              <a:gd name="T11" fmla="*/ 1543 h 4766"/>
              <a:gd name="T12" fmla="*/ 1810 w 4517"/>
              <a:gd name="T13" fmla="*/ 2256 h 4766"/>
              <a:gd name="T14" fmla="*/ 265 w 4517"/>
              <a:gd name="T15" fmla="*/ 2731 h 4766"/>
              <a:gd name="T16" fmla="*/ 385 w 4517"/>
              <a:gd name="T17" fmla="*/ 3170 h 4766"/>
              <a:gd name="T18" fmla="*/ 423 w 4517"/>
              <a:gd name="T19" fmla="*/ 3167 h 4766"/>
              <a:gd name="T20" fmla="*/ 1730 w 4517"/>
              <a:gd name="T21" fmla="*/ 2771 h 4766"/>
              <a:gd name="T22" fmla="*/ 1730 w 4517"/>
              <a:gd name="T23" fmla="*/ 2771 h 4766"/>
              <a:gd name="T24" fmla="*/ 1097 w 4517"/>
              <a:gd name="T25" fmla="*/ 3801 h 4766"/>
              <a:gd name="T26" fmla="*/ 1324 w 4517"/>
              <a:gd name="T27" fmla="*/ 4106 h 4766"/>
              <a:gd name="T28" fmla="*/ 1532 w 4517"/>
              <a:gd name="T29" fmla="*/ 3999 h 4766"/>
              <a:gd name="T30" fmla="*/ 2206 w 4517"/>
              <a:gd name="T31" fmla="*/ 2890 h 4766"/>
              <a:gd name="T32" fmla="*/ 2642 w 4517"/>
              <a:gd name="T33" fmla="*/ 4593 h 4766"/>
              <a:gd name="T34" fmla="*/ 2840 w 4517"/>
              <a:gd name="T35" fmla="*/ 4766 h 4766"/>
              <a:gd name="T36" fmla="*/ 3077 w 4517"/>
              <a:gd name="T37" fmla="*/ 4434 h 4766"/>
              <a:gd name="T38" fmla="*/ 2642 w 4517"/>
              <a:gd name="T39" fmla="*/ 2731 h 4766"/>
              <a:gd name="T40" fmla="*/ 2642 w 4517"/>
              <a:gd name="T41" fmla="*/ 2731 h 4766"/>
              <a:gd name="T42" fmla="*/ 3671 w 4517"/>
              <a:gd name="T43" fmla="*/ 3286 h 4766"/>
              <a:gd name="T44" fmla="*/ 3790 w 4517"/>
              <a:gd name="T45" fmla="*/ 3320 h 4766"/>
              <a:gd name="T46" fmla="*/ 3870 w 4517"/>
              <a:gd name="T47" fmla="*/ 2890 h 4766"/>
              <a:gd name="T48" fmla="*/ 2958 w 4517"/>
              <a:gd name="T49" fmla="*/ 2375 h 4766"/>
              <a:gd name="T50" fmla="*/ 4226 w 4517"/>
              <a:gd name="T51" fmla="*/ 1978 h 4766"/>
              <a:gd name="T52" fmla="*/ 4143 w 4517"/>
              <a:gd name="T53" fmla="*/ 1494 h 4766"/>
              <a:gd name="T54" fmla="*/ 4068 w 4517"/>
              <a:gd name="T55" fmla="*/ 1503 h 4766"/>
              <a:gd name="T56" fmla="*/ 2721 w 4517"/>
              <a:gd name="T57" fmla="*/ 1939 h 4766"/>
              <a:gd name="T58" fmla="*/ 3236 w 4517"/>
              <a:gd name="T59" fmla="*/ 949 h 4766"/>
              <a:gd name="T60" fmla="*/ 3035 w 4517"/>
              <a:gd name="T61" fmla="*/ 617 h 4766"/>
              <a:gd name="T62" fmla="*/ 2840 w 4517"/>
              <a:gd name="T63" fmla="*/ 750 h 4766"/>
              <a:gd name="T64" fmla="*/ 2364 w 4517"/>
              <a:gd name="T65" fmla="*/ 1701 h 4766"/>
              <a:gd name="T66" fmla="*/ 1889 w 4517"/>
              <a:gd name="T67" fmla="*/ 156 h 4766"/>
              <a:gd name="T68" fmla="*/ 1687 w 4517"/>
              <a:gd name="T69" fmla="*/ 1 h 47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17"/>
              <a:gd name="T106" fmla="*/ 0 h 4766"/>
              <a:gd name="T107" fmla="*/ 4517 w 4517"/>
              <a:gd name="T108" fmla="*/ 4766 h 47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tx1"/>
          </a:solidFill>
          <a:ln w="9525">
            <a:noFill/>
            <a:round/>
            <a:headEnd/>
            <a:tailEnd/>
          </a:ln>
        </p:spPr>
        <p:txBody>
          <a:bodyPr lIns="91425" tIns="91425" rIns="91425" bIns="91425" anchor="ctr"/>
          <a:lstStyle/>
          <a:p>
            <a:endParaRPr lang="vi-VN"/>
          </a:p>
        </p:txBody>
      </p:sp>
      <p:sp>
        <p:nvSpPr>
          <p:cNvPr id="31750" name="Google Shape;1715;p64"/>
          <p:cNvSpPr>
            <a:spLocks/>
          </p:cNvSpPr>
          <p:nvPr/>
        </p:nvSpPr>
        <p:spPr bwMode="auto">
          <a:xfrm rot="-2019064">
            <a:off x="541338" y="1189038"/>
            <a:ext cx="106362" cy="98425"/>
          </a:xfrm>
          <a:custGeom>
            <a:avLst/>
            <a:gdLst>
              <a:gd name="T0" fmla="*/ 514 w 2737"/>
              <a:gd name="T1" fmla="*/ 0 h 2525"/>
              <a:gd name="T2" fmla="*/ 344 w 2737"/>
              <a:gd name="T3" fmla="*/ 415 h 2525"/>
              <a:gd name="T4" fmla="*/ 780 w 2737"/>
              <a:gd name="T5" fmla="*/ 811 h 2525"/>
              <a:gd name="T6" fmla="*/ 304 w 2737"/>
              <a:gd name="T7" fmla="*/ 851 h 2525"/>
              <a:gd name="T8" fmla="*/ 307 w 2737"/>
              <a:gd name="T9" fmla="*/ 1328 h 2525"/>
              <a:gd name="T10" fmla="*/ 344 w 2737"/>
              <a:gd name="T11" fmla="*/ 1326 h 2525"/>
              <a:gd name="T12" fmla="*/ 740 w 2737"/>
              <a:gd name="T13" fmla="*/ 1286 h 2525"/>
              <a:gd name="T14" fmla="*/ 740 w 2737"/>
              <a:gd name="T15" fmla="*/ 1286 h 2525"/>
              <a:gd name="T16" fmla="*/ 265 w 2737"/>
              <a:gd name="T17" fmla="*/ 1960 h 2525"/>
              <a:gd name="T18" fmla="*/ 453 w 2737"/>
              <a:gd name="T19" fmla="*/ 2283 h 2525"/>
              <a:gd name="T20" fmla="*/ 661 w 2737"/>
              <a:gd name="T21" fmla="*/ 2158 h 2525"/>
              <a:gd name="T22" fmla="*/ 1017 w 2737"/>
              <a:gd name="T23" fmla="*/ 1603 h 2525"/>
              <a:gd name="T24" fmla="*/ 1097 w 2737"/>
              <a:gd name="T25" fmla="*/ 2316 h 2525"/>
              <a:gd name="T26" fmla="*/ 1334 w 2737"/>
              <a:gd name="T27" fmla="*/ 2524 h 2525"/>
              <a:gd name="T28" fmla="*/ 1572 w 2737"/>
              <a:gd name="T29" fmla="*/ 2316 h 2525"/>
              <a:gd name="T30" fmla="*/ 1493 w 2737"/>
              <a:gd name="T31" fmla="*/ 1484 h 2525"/>
              <a:gd name="T32" fmla="*/ 1493 w 2737"/>
              <a:gd name="T33" fmla="*/ 1484 h 2525"/>
              <a:gd name="T34" fmla="*/ 1849 w 2737"/>
              <a:gd name="T35" fmla="*/ 1762 h 2525"/>
              <a:gd name="T36" fmla="*/ 1996 w 2737"/>
              <a:gd name="T37" fmla="*/ 1820 h 2525"/>
              <a:gd name="T38" fmla="*/ 2127 w 2737"/>
              <a:gd name="T39" fmla="*/ 1405 h 2525"/>
              <a:gd name="T40" fmla="*/ 1810 w 2737"/>
              <a:gd name="T41" fmla="*/ 1128 h 2525"/>
              <a:gd name="T42" fmla="*/ 2443 w 2737"/>
              <a:gd name="T43" fmla="*/ 1049 h 2525"/>
              <a:gd name="T44" fmla="*/ 2503 w 2737"/>
              <a:gd name="T45" fmla="*/ 564 h 2525"/>
              <a:gd name="T46" fmla="*/ 2443 w 2737"/>
              <a:gd name="T47" fmla="*/ 573 h 2525"/>
              <a:gd name="T48" fmla="*/ 1691 w 2737"/>
              <a:gd name="T49" fmla="*/ 653 h 2525"/>
              <a:gd name="T50" fmla="*/ 1849 w 2737"/>
              <a:gd name="T51" fmla="*/ 415 h 2525"/>
              <a:gd name="T52" fmla="*/ 1674 w 2737"/>
              <a:gd name="T53" fmla="*/ 47 h 2525"/>
              <a:gd name="T54" fmla="*/ 1493 w 2737"/>
              <a:gd name="T55" fmla="*/ 138 h 2525"/>
              <a:gd name="T56" fmla="*/ 1374 w 2737"/>
              <a:gd name="T57" fmla="*/ 336 h 2525"/>
              <a:gd name="T58" fmla="*/ 1374 w 2737"/>
              <a:gd name="T59" fmla="*/ 296 h 2525"/>
              <a:gd name="T60" fmla="*/ 1118 w 2737"/>
              <a:gd name="T61" fmla="*/ 73 h 2525"/>
              <a:gd name="T62" fmla="*/ 899 w 2737"/>
              <a:gd name="T63" fmla="*/ 296 h 2525"/>
              <a:gd name="T64" fmla="*/ 661 w 2737"/>
              <a:gd name="T65" fmla="*/ 58 h 2525"/>
              <a:gd name="T66" fmla="*/ 514 w 2737"/>
              <a:gd name="T67" fmla="*/ 0 h 2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37"/>
              <a:gd name="T103" fmla="*/ 0 h 2525"/>
              <a:gd name="T104" fmla="*/ 2737 w 2737"/>
              <a:gd name="T105" fmla="*/ 2525 h 25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tx1"/>
          </a:solidFill>
          <a:ln w="9525">
            <a:noFill/>
            <a:round/>
            <a:headEnd/>
            <a:tailEnd/>
          </a:ln>
        </p:spPr>
        <p:txBody>
          <a:bodyPr lIns="91425" tIns="91425" rIns="91425" bIns="91425" anchor="ctr"/>
          <a:lstStyle/>
          <a:p>
            <a:endParaRPr lang="vi-VN"/>
          </a:p>
        </p:txBody>
      </p:sp>
      <p:sp>
        <p:nvSpPr>
          <p:cNvPr id="31751" name="Google Shape;1716;p64"/>
          <p:cNvSpPr>
            <a:spLocks/>
          </p:cNvSpPr>
          <p:nvPr/>
        </p:nvSpPr>
        <p:spPr bwMode="auto">
          <a:xfrm rot="-2019064">
            <a:off x="741363" y="1317625"/>
            <a:ext cx="277812" cy="276225"/>
          </a:xfrm>
          <a:custGeom>
            <a:avLst/>
            <a:gdLst>
              <a:gd name="T0" fmla="*/ 1980 w 7175"/>
              <a:gd name="T1" fmla="*/ 0 h 7104"/>
              <a:gd name="T2" fmla="*/ 1760 w 7175"/>
              <a:gd name="T3" fmla="*/ 303 h 7104"/>
              <a:gd name="T4" fmla="*/ 2750 w 7175"/>
              <a:gd name="T5" fmla="*/ 2482 h 7104"/>
              <a:gd name="T6" fmla="*/ 334 w 7175"/>
              <a:gd name="T7" fmla="*/ 1888 h 7104"/>
              <a:gd name="T8" fmla="*/ 269 w 7175"/>
              <a:gd name="T9" fmla="*/ 1878 h 7104"/>
              <a:gd name="T10" fmla="*/ 255 w 7175"/>
              <a:gd name="T11" fmla="*/ 2324 h 7104"/>
              <a:gd name="T12" fmla="*/ 2631 w 7175"/>
              <a:gd name="T13" fmla="*/ 2918 h 7104"/>
              <a:gd name="T14" fmla="*/ 1364 w 7175"/>
              <a:gd name="T15" fmla="*/ 3552 h 7104"/>
              <a:gd name="T16" fmla="*/ 1529 w 7175"/>
              <a:gd name="T17" fmla="*/ 3972 h 7104"/>
              <a:gd name="T18" fmla="*/ 1641 w 7175"/>
              <a:gd name="T19" fmla="*/ 3948 h 7104"/>
              <a:gd name="T20" fmla="*/ 2909 w 7175"/>
              <a:gd name="T21" fmla="*/ 3314 h 7104"/>
              <a:gd name="T22" fmla="*/ 2909 w 7175"/>
              <a:gd name="T23" fmla="*/ 3314 h 7104"/>
              <a:gd name="T24" fmla="*/ 1958 w 7175"/>
              <a:gd name="T25" fmla="*/ 5611 h 7104"/>
              <a:gd name="T26" fmla="*/ 2206 w 7175"/>
              <a:gd name="T27" fmla="*/ 5943 h 7104"/>
              <a:gd name="T28" fmla="*/ 2394 w 7175"/>
              <a:gd name="T29" fmla="*/ 5809 h 7104"/>
              <a:gd name="T30" fmla="*/ 3305 w 7175"/>
              <a:gd name="T31" fmla="*/ 3591 h 7104"/>
              <a:gd name="T32" fmla="*/ 4691 w 7175"/>
              <a:gd name="T33" fmla="*/ 6958 h 7104"/>
              <a:gd name="T34" fmla="*/ 4887 w 7175"/>
              <a:gd name="T35" fmla="*/ 7103 h 7104"/>
              <a:gd name="T36" fmla="*/ 5127 w 7175"/>
              <a:gd name="T37" fmla="*/ 6800 h 7104"/>
              <a:gd name="T38" fmla="*/ 3582 w 7175"/>
              <a:gd name="T39" fmla="*/ 3155 h 7104"/>
              <a:gd name="T40" fmla="*/ 3582 w 7175"/>
              <a:gd name="T41" fmla="*/ 3155 h 7104"/>
              <a:gd name="T42" fmla="*/ 6830 w 7175"/>
              <a:gd name="T43" fmla="*/ 3868 h 7104"/>
              <a:gd name="T44" fmla="*/ 6865 w 7175"/>
              <a:gd name="T45" fmla="*/ 3871 h 7104"/>
              <a:gd name="T46" fmla="*/ 6909 w 7175"/>
              <a:gd name="T47" fmla="*/ 3393 h 7104"/>
              <a:gd name="T48" fmla="*/ 3978 w 7175"/>
              <a:gd name="T49" fmla="*/ 2759 h 7104"/>
              <a:gd name="T50" fmla="*/ 5483 w 7175"/>
              <a:gd name="T51" fmla="*/ 1927 h 7104"/>
              <a:gd name="T52" fmla="*/ 5346 w 7175"/>
              <a:gd name="T53" fmla="*/ 1547 h 7104"/>
              <a:gd name="T54" fmla="*/ 5246 w 7175"/>
              <a:gd name="T55" fmla="*/ 1571 h 7104"/>
              <a:gd name="T56" fmla="*/ 3859 w 7175"/>
              <a:gd name="T57" fmla="*/ 2284 h 7104"/>
              <a:gd name="T58" fmla="*/ 4770 w 7175"/>
              <a:gd name="T59" fmla="*/ 501 h 7104"/>
              <a:gd name="T60" fmla="*/ 4549 w 7175"/>
              <a:gd name="T61" fmla="*/ 170 h 7104"/>
              <a:gd name="T62" fmla="*/ 4335 w 7175"/>
              <a:gd name="T63" fmla="*/ 303 h 7104"/>
              <a:gd name="T64" fmla="*/ 3265 w 7175"/>
              <a:gd name="T65" fmla="*/ 2482 h 7104"/>
              <a:gd name="T66" fmla="*/ 2196 w 7175"/>
              <a:gd name="T67" fmla="*/ 145 h 7104"/>
              <a:gd name="T68" fmla="*/ 1980 w 7175"/>
              <a:gd name="T69" fmla="*/ 0 h 7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75"/>
              <a:gd name="T106" fmla="*/ 0 h 7104"/>
              <a:gd name="T107" fmla="*/ 7175 w 7175"/>
              <a:gd name="T108" fmla="*/ 7104 h 7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tx1"/>
          </a:solidFill>
          <a:ln w="9525">
            <a:noFill/>
            <a:round/>
            <a:headEnd/>
            <a:tailEnd/>
          </a:ln>
        </p:spPr>
        <p:txBody>
          <a:bodyPr lIns="91425" tIns="91425" rIns="91425" bIns="91425" anchor="ctr"/>
          <a:lstStyle/>
          <a:p>
            <a:endParaRPr lang="vi-VN"/>
          </a:p>
        </p:txBody>
      </p:sp>
      <p:grpSp>
        <p:nvGrpSpPr>
          <p:cNvPr id="31752" name="Google Shape;1725;p64"/>
          <p:cNvGrpSpPr>
            <a:grpSpLocks/>
          </p:cNvGrpSpPr>
          <p:nvPr/>
        </p:nvGrpSpPr>
        <p:grpSpPr bwMode="auto">
          <a:xfrm rot="-1723955">
            <a:off x="1087438" y="406400"/>
            <a:ext cx="223837" cy="246063"/>
            <a:chOff x="5414907" y="2017485"/>
            <a:chExt cx="220338" cy="243702"/>
          </a:xfrm>
        </p:grpSpPr>
        <p:sp>
          <p:nvSpPr>
            <p:cNvPr id="31758" name="Google Shape;1726;p64"/>
            <p:cNvSpPr>
              <a:spLocks/>
            </p:cNvSpPr>
            <p:nvPr/>
          </p:nvSpPr>
          <p:spPr bwMode="auto">
            <a:xfrm>
              <a:off x="5414907" y="2017485"/>
              <a:ext cx="131370" cy="113351"/>
            </a:xfrm>
            <a:custGeom>
              <a:avLst/>
              <a:gdLst>
                <a:gd name="T0" fmla="*/ 1361 w 2457"/>
                <a:gd name="T1" fmla="*/ 470 h 2120"/>
                <a:gd name="T2" fmla="*/ 1427 w 2457"/>
                <a:gd name="T3" fmla="*/ 476 h 2120"/>
                <a:gd name="T4" fmla="*/ 1664 w 2457"/>
                <a:gd name="T5" fmla="*/ 714 h 2120"/>
                <a:gd name="T6" fmla="*/ 1704 w 2457"/>
                <a:gd name="T7" fmla="*/ 1546 h 2120"/>
                <a:gd name="T8" fmla="*/ 1248 w 2457"/>
                <a:gd name="T9" fmla="*/ 1694 h 2120"/>
                <a:gd name="T10" fmla="*/ 793 w 2457"/>
                <a:gd name="T11" fmla="*/ 1546 h 2120"/>
                <a:gd name="T12" fmla="*/ 753 w 2457"/>
                <a:gd name="T13" fmla="*/ 714 h 2120"/>
                <a:gd name="T14" fmla="*/ 793 w 2457"/>
                <a:gd name="T15" fmla="*/ 714 h 2120"/>
                <a:gd name="T16" fmla="*/ 1361 w 2457"/>
                <a:gd name="T17" fmla="*/ 470 h 2120"/>
                <a:gd name="T18" fmla="*/ 1427 w 2457"/>
                <a:gd name="T19" fmla="*/ 1 h 2120"/>
                <a:gd name="T20" fmla="*/ 634 w 2457"/>
                <a:gd name="T21" fmla="*/ 238 h 2120"/>
                <a:gd name="T22" fmla="*/ 591 w 2457"/>
                <a:gd name="T23" fmla="*/ 222 h 2120"/>
                <a:gd name="T24" fmla="*/ 476 w 2457"/>
                <a:gd name="T25" fmla="*/ 278 h 2120"/>
                <a:gd name="T26" fmla="*/ 436 w 2457"/>
                <a:gd name="T27" fmla="*/ 1823 h 2120"/>
                <a:gd name="T28" fmla="*/ 1248 w 2457"/>
                <a:gd name="T29" fmla="*/ 2120 h 2120"/>
                <a:gd name="T30" fmla="*/ 2060 w 2457"/>
                <a:gd name="T31" fmla="*/ 1823 h 2120"/>
                <a:gd name="T32" fmla="*/ 2100 w 2457"/>
                <a:gd name="T33" fmla="*/ 476 h 2120"/>
                <a:gd name="T34" fmla="*/ 1427 w 2457"/>
                <a:gd name="T35" fmla="*/ 1 h 2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57"/>
                <a:gd name="T55" fmla="*/ 0 h 2120"/>
                <a:gd name="T56" fmla="*/ 2457 w 2457"/>
                <a:gd name="T57" fmla="*/ 2120 h 2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tx1"/>
            </a:solidFill>
            <a:ln w="9525">
              <a:noFill/>
              <a:round/>
              <a:headEnd/>
              <a:tailEnd/>
            </a:ln>
          </p:spPr>
          <p:txBody>
            <a:bodyPr lIns="91425" tIns="91425" rIns="91425" bIns="91425" anchor="ctr"/>
            <a:lstStyle/>
            <a:p>
              <a:endParaRPr lang="vi-VN"/>
            </a:p>
          </p:txBody>
        </p:sp>
        <p:sp>
          <p:nvSpPr>
            <p:cNvPr id="31759" name="Google Shape;1727;p64"/>
            <p:cNvSpPr>
              <a:spLocks/>
            </p:cNvSpPr>
            <p:nvPr/>
          </p:nvSpPr>
          <p:spPr bwMode="auto">
            <a:xfrm>
              <a:off x="5469978" y="2200929"/>
              <a:ext cx="77849" cy="60258"/>
            </a:xfrm>
            <a:custGeom>
              <a:avLst/>
              <a:gdLst>
                <a:gd name="T0" fmla="*/ 707 w 1456"/>
                <a:gd name="T1" fmla="*/ 0 h 1127"/>
                <a:gd name="T2" fmla="*/ 397 w 1456"/>
                <a:gd name="T3" fmla="*/ 95 h 1127"/>
                <a:gd name="T4" fmla="*/ 199 w 1456"/>
                <a:gd name="T5" fmla="*/ 214 h 1127"/>
                <a:gd name="T6" fmla="*/ 80 w 1456"/>
                <a:gd name="T7" fmla="*/ 808 h 1127"/>
                <a:gd name="T8" fmla="*/ 634 w 1456"/>
                <a:gd name="T9" fmla="*/ 1125 h 1127"/>
                <a:gd name="T10" fmla="*/ 683 w 1456"/>
                <a:gd name="T11" fmla="*/ 1127 h 1127"/>
                <a:gd name="T12" fmla="*/ 1149 w 1456"/>
                <a:gd name="T13" fmla="*/ 214 h 1127"/>
                <a:gd name="T14" fmla="*/ 707 w 1456"/>
                <a:gd name="T15" fmla="*/ 0 h 1127"/>
                <a:gd name="T16" fmla="*/ 0 60000 65536"/>
                <a:gd name="T17" fmla="*/ 0 60000 65536"/>
                <a:gd name="T18" fmla="*/ 0 60000 65536"/>
                <a:gd name="T19" fmla="*/ 0 60000 65536"/>
                <a:gd name="T20" fmla="*/ 0 60000 65536"/>
                <a:gd name="T21" fmla="*/ 0 60000 65536"/>
                <a:gd name="T22" fmla="*/ 0 60000 65536"/>
                <a:gd name="T23" fmla="*/ 0 60000 65536"/>
                <a:gd name="T24" fmla="*/ 0 w 1456"/>
                <a:gd name="T25" fmla="*/ 0 h 1127"/>
                <a:gd name="T26" fmla="*/ 1456 w 1456"/>
                <a:gd name="T27" fmla="*/ 1127 h 1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tx1"/>
            </a:solidFill>
            <a:ln w="9525">
              <a:noFill/>
              <a:round/>
              <a:headEnd/>
              <a:tailEnd/>
            </a:ln>
          </p:spPr>
          <p:txBody>
            <a:bodyPr lIns="91425" tIns="91425" rIns="91425" bIns="91425" anchor="ctr"/>
            <a:lstStyle/>
            <a:p>
              <a:endParaRPr lang="vi-VN"/>
            </a:p>
          </p:txBody>
        </p:sp>
        <p:sp>
          <p:nvSpPr>
            <p:cNvPr id="31760" name="Google Shape;1728;p64"/>
            <p:cNvSpPr>
              <a:spLocks/>
            </p:cNvSpPr>
            <p:nvPr/>
          </p:nvSpPr>
          <p:spPr bwMode="auto">
            <a:xfrm>
              <a:off x="5603431" y="2178473"/>
              <a:ext cx="31813" cy="25451"/>
            </a:xfrm>
            <a:custGeom>
              <a:avLst/>
              <a:gdLst>
                <a:gd name="T0" fmla="*/ 277 w 595"/>
                <a:gd name="T1" fmla="*/ 0 h 476"/>
                <a:gd name="T2" fmla="*/ 317 w 595"/>
                <a:gd name="T3" fmla="*/ 476 h 476"/>
                <a:gd name="T4" fmla="*/ 277 w 595"/>
                <a:gd name="T5" fmla="*/ 0 h 476"/>
                <a:gd name="T6" fmla="*/ 0 60000 65536"/>
                <a:gd name="T7" fmla="*/ 0 60000 65536"/>
                <a:gd name="T8" fmla="*/ 0 60000 65536"/>
                <a:gd name="T9" fmla="*/ 0 w 595"/>
                <a:gd name="T10" fmla="*/ 0 h 476"/>
                <a:gd name="T11" fmla="*/ 595 w 595"/>
                <a:gd name="T12" fmla="*/ 476 h 476"/>
              </a:gdLst>
              <a:ahLst/>
              <a:cxnLst>
                <a:cxn ang="T6">
                  <a:pos x="T0" y="T1"/>
                </a:cxn>
                <a:cxn ang="T7">
                  <a:pos x="T2" y="T3"/>
                </a:cxn>
                <a:cxn ang="T8">
                  <a:pos x="T4" y="T5"/>
                </a:cxn>
              </a:cxnLst>
              <a:rect l="T9" t="T10" r="T11" b="T12"/>
              <a:pathLst>
                <a:path w="595" h="476" extrusionOk="0">
                  <a:moveTo>
                    <a:pt x="277" y="0"/>
                  </a:moveTo>
                  <a:cubicBezTo>
                    <a:pt x="0" y="0"/>
                    <a:pt x="0" y="476"/>
                    <a:pt x="317" y="476"/>
                  </a:cubicBezTo>
                  <a:cubicBezTo>
                    <a:pt x="594" y="476"/>
                    <a:pt x="594" y="0"/>
                    <a:pt x="277" y="0"/>
                  </a:cubicBezTo>
                  <a:close/>
                </a:path>
              </a:pathLst>
            </a:custGeom>
            <a:solidFill>
              <a:schemeClr val="tx1"/>
            </a:solidFill>
            <a:ln w="9525">
              <a:noFill/>
              <a:round/>
              <a:headEnd/>
              <a:tailEnd/>
            </a:ln>
          </p:spPr>
          <p:txBody>
            <a:bodyPr lIns="91425" tIns="91425" rIns="91425" bIns="91425" anchor="ctr"/>
            <a:lstStyle/>
            <a:p>
              <a:endParaRPr lang="vi-VN"/>
            </a:p>
          </p:txBody>
        </p:sp>
      </p:grpSp>
      <p:sp>
        <p:nvSpPr>
          <p:cNvPr id="31753" name="Google Shape;1714;p64"/>
          <p:cNvSpPr>
            <a:spLocks/>
          </p:cNvSpPr>
          <p:nvPr/>
        </p:nvSpPr>
        <p:spPr bwMode="auto">
          <a:xfrm rot="-2019064">
            <a:off x="668338" y="508000"/>
            <a:ext cx="174625" cy="184150"/>
          </a:xfrm>
          <a:custGeom>
            <a:avLst/>
            <a:gdLst>
              <a:gd name="T0" fmla="*/ 1687 w 4517"/>
              <a:gd name="T1" fmla="*/ 1 h 4766"/>
              <a:gd name="T2" fmla="*/ 1453 w 4517"/>
              <a:gd name="T3" fmla="*/ 315 h 4766"/>
              <a:gd name="T4" fmla="*/ 1889 w 4517"/>
              <a:gd name="T5" fmla="*/ 1741 h 4766"/>
              <a:gd name="T6" fmla="*/ 1057 w 4517"/>
              <a:gd name="T7" fmla="*/ 1186 h 4766"/>
              <a:gd name="T8" fmla="*/ 914 w 4517"/>
              <a:gd name="T9" fmla="*/ 1147 h 4766"/>
              <a:gd name="T10" fmla="*/ 740 w 4517"/>
              <a:gd name="T11" fmla="*/ 1543 h 4766"/>
              <a:gd name="T12" fmla="*/ 1810 w 4517"/>
              <a:gd name="T13" fmla="*/ 2256 h 4766"/>
              <a:gd name="T14" fmla="*/ 265 w 4517"/>
              <a:gd name="T15" fmla="*/ 2731 h 4766"/>
              <a:gd name="T16" fmla="*/ 385 w 4517"/>
              <a:gd name="T17" fmla="*/ 3170 h 4766"/>
              <a:gd name="T18" fmla="*/ 423 w 4517"/>
              <a:gd name="T19" fmla="*/ 3167 h 4766"/>
              <a:gd name="T20" fmla="*/ 1730 w 4517"/>
              <a:gd name="T21" fmla="*/ 2771 h 4766"/>
              <a:gd name="T22" fmla="*/ 1730 w 4517"/>
              <a:gd name="T23" fmla="*/ 2771 h 4766"/>
              <a:gd name="T24" fmla="*/ 1097 w 4517"/>
              <a:gd name="T25" fmla="*/ 3801 h 4766"/>
              <a:gd name="T26" fmla="*/ 1324 w 4517"/>
              <a:gd name="T27" fmla="*/ 4106 h 4766"/>
              <a:gd name="T28" fmla="*/ 1532 w 4517"/>
              <a:gd name="T29" fmla="*/ 3999 h 4766"/>
              <a:gd name="T30" fmla="*/ 2206 w 4517"/>
              <a:gd name="T31" fmla="*/ 2890 h 4766"/>
              <a:gd name="T32" fmla="*/ 2642 w 4517"/>
              <a:gd name="T33" fmla="*/ 4593 h 4766"/>
              <a:gd name="T34" fmla="*/ 2840 w 4517"/>
              <a:gd name="T35" fmla="*/ 4766 h 4766"/>
              <a:gd name="T36" fmla="*/ 3077 w 4517"/>
              <a:gd name="T37" fmla="*/ 4434 h 4766"/>
              <a:gd name="T38" fmla="*/ 2642 w 4517"/>
              <a:gd name="T39" fmla="*/ 2731 h 4766"/>
              <a:gd name="T40" fmla="*/ 2642 w 4517"/>
              <a:gd name="T41" fmla="*/ 2731 h 4766"/>
              <a:gd name="T42" fmla="*/ 3671 w 4517"/>
              <a:gd name="T43" fmla="*/ 3286 h 4766"/>
              <a:gd name="T44" fmla="*/ 3790 w 4517"/>
              <a:gd name="T45" fmla="*/ 3320 h 4766"/>
              <a:gd name="T46" fmla="*/ 3870 w 4517"/>
              <a:gd name="T47" fmla="*/ 2890 h 4766"/>
              <a:gd name="T48" fmla="*/ 2958 w 4517"/>
              <a:gd name="T49" fmla="*/ 2375 h 4766"/>
              <a:gd name="T50" fmla="*/ 4226 w 4517"/>
              <a:gd name="T51" fmla="*/ 1978 h 4766"/>
              <a:gd name="T52" fmla="*/ 4143 w 4517"/>
              <a:gd name="T53" fmla="*/ 1494 h 4766"/>
              <a:gd name="T54" fmla="*/ 4068 w 4517"/>
              <a:gd name="T55" fmla="*/ 1503 h 4766"/>
              <a:gd name="T56" fmla="*/ 2721 w 4517"/>
              <a:gd name="T57" fmla="*/ 1939 h 4766"/>
              <a:gd name="T58" fmla="*/ 3236 w 4517"/>
              <a:gd name="T59" fmla="*/ 949 h 4766"/>
              <a:gd name="T60" fmla="*/ 3035 w 4517"/>
              <a:gd name="T61" fmla="*/ 617 h 4766"/>
              <a:gd name="T62" fmla="*/ 2840 w 4517"/>
              <a:gd name="T63" fmla="*/ 750 h 4766"/>
              <a:gd name="T64" fmla="*/ 2364 w 4517"/>
              <a:gd name="T65" fmla="*/ 1701 h 4766"/>
              <a:gd name="T66" fmla="*/ 1889 w 4517"/>
              <a:gd name="T67" fmla="*/ 156 h 4766"/>
              <a:gd name="T68" fmla="*/ 1687 w 4517"/>
              <a:gd name="T69" fmla="*/ 1 h 47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17"/>
              <a:gd name="T106" fmla="*/ 0 h 4766"/>
              <a:gd name="T107" fmla="*/ 4517 w 4517"/>
              <a:gd name="T108" fmla="*/ 4766 h 47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tx1"/>
          </a:solidFill>
          <a:ln w="9525">
            <a:noFill/>
            <a:round/>
            <a:headEnd/>
            <a:tailEnd/>
          </a:ln>
        </p:spPr>
        <p:txBody>
          <a:bodyPr lIns="91425" tIns="91425" rIns="91425" bIns="91425" anchor="ctr"/>
          <a:lstStyle/>
          <a:p>
            <a:endParaRPr lang="vi-VN"/>
          </a:p>
        </p:txBody>
      </p:sp>
      <p:grpSp>
        <p:nvGrpSpPr>
          <p:cNvPr id="31754" name="Google Shape;1725;p64"/>
          <p:cNvGrpSpPr>
            <a:grpSpLocks/>
          </p:cNvGrpSpPr>
          <p:nvPr/>
        </p:nvGrpSpPr>
        <p:grpSpPr bwMode="auto">
          <a:xfrm rot="6447076">
            <a:off x="1019969" y="1208881"/>
            <a:ext cx="273050" cy="312738"/>
            <a:chOff x="5365548" y="2017485"/>
            <a:chExt cx="269696" cy="309455"/>
          </a:xfrm>
        </p:grpSpPr>
        <p:sp>
          <p:nvSpPr>
            <p:cNvPr id="31755" name="Google Shape;1726;p64"/>
            <p:cNvSpPr>
              <a:spLocks/>
            </p:cNvSpPr>
            <p:nvPr/>
          </p:nvSpPr>
          <p:spPr bwMode="auto">
            <a:xfrm>
              <a:off x="5414907" y="2017485"/>
              <a:ext cx="131370" cy="113351"/>
            </a:xfrm>
            <a:custGeom>
              <a:avLst/>
              <a:gdLst>
                <a:gd name="T0" fmla="*/ 1361 w 2457"/>
                <a:gd name="T1" fmla="*/ 470 h 2120"/>
                <a:gd name="T2" fmla="*/ 1427 w 2457"/>
                <a:gd name="T3" fmla="*/ 476 h 2120"/>
                <a:gd name="T4" fmla="*/ 1664 w 2457"/>
                <a:gd name="T5" fmla="*/ 714 h 2120"/>
                <a:gd name="T6" fmla="*/ 1704 w 2457"/>
                <a:gd name="T7" fmla="*/ 1546 h 2120"/>
                <a:gd name="T8" fmla="*/ 1248 w 2457"/>
                <a:gd name="T9" fmla="*/ 1694 h 2120"/>
                <a:gd name="T10" fmla="*/ 793 w 2457"/>
                <a:gd name="T11" fmla="*/ 1546 h 2120"/>
                <a:gd name="T12" fmla="*/ 753 w 2457"/>
                <a:gd name="T13" fmla="*/ 714 h 2120"/>
                <a:gd name="T14" fmla="*/ 793 w 2457"/>
                <a:gd name="T15" fmla="*/ 714 h 2120"/>
                <a:gd name="T16" fmla="*/ 1361 w 2457"/>
                <a:gd name="T17" fmla="*/ 470 h 2120"/>
                <a:gd name="T18" fmla="*/ 1427 w 2457"/>
                <a:gd name="T19" fmla="*/ 1 h 2120"/>
                <a:gd name="T20" fmla="*/ 634 w 2457"/>
                <a:gd name="T21" fmla="*/ 238 h 2120"/>
                <a:gd name="T22" fmla="*/ 591 w 2457"/>
                <a:gd name="T23" fmla="*/ 222 h 2120"/>
                <a:gd name="T24" fmla="*/ 476 w 2457"/>
                <a:gd name="T25" fmla="*/ 278 h 2120"/>
                <a:gd name="T26" fmla="*/ 436 w 2457"/>
                <a:gd name="T27" fmla="*/ 1823 h 2120"/>
                <a:gd name="T28" fmla="*/ 1248 w 2457"/>
                <a:gd name="T29" fmla="*/ 2120 h 2120"/>
                <a:gd name="T30" fmla="*/ 2060 w 2457"/>
                <a:gd name="T31" fmla="*/ 1823 h 2120"/>
                <a:gd name="T32" fmla="*/ 2100 w 2457"/>
                <a:gd name="T33" fmla="*/ 476 h 2120"/>
                <a:gd name="T34" fmla="*/ 1427 w 2457"/>
                <a:gd name="T35" fmla="*/ 1 h 2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57"/>
                <a:gd name="T55" fmla="*/ 0 h 2120"/>
                <a:gd name="T56" fmla="*/ 2457 w 2457"/>
                <a:gd name="T57" fmla="*/ 2120 h 2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tx1"/>
            </a:solidFill>
            <a:ln w="9525">
              <a:noFill/>
              <a:round/>
              <a:headEnd/>
              <a:tailEnd/>
            </a:ln>
          </p:spPr>
          <p:txBody>
            <a:bodyPr lIns="91425" tIns="91425" rIns="91425" bIns="91425" anchor="ctr"/>
            <a:lstStyle/>
            <a:p>
              <a:endParaRPr lang="vi-VN"/>
            </a:p>
          </p:txBody>
        </p:sp>
        <p:sp>
          <p:nvSpPr>
            <p:cNvPr id="31756" name="Google Shape;1727;p64"/>
            <p:cNvSpPr>
              <a:spLocks/>
            </p:cNvSpPr>
            <p:nvPr/>
          </p:nvSpPr>
          <p:spPr bwMode="auto">
            <a:xfrm>
              <a:off x="5365548" y="2266682"/>
              <a:ext cx="77849" cy="60258"/>
            </a:xfrm>
            <a:custGeom>
              <a:avLst/>
              <a:gdLst>
                <a:gd name="T0" fmla="*/ 707 w 1456"/>
                <a:gd name="T1" fmla="*/ 0 h 1127"/>
                <a:gd name="T2" fmla="*/ 397 w 1456"/>
                <a:gd name="T3" fmla="*/ 95 h 1127"/>
                <a:gd name="T4" fmla="*/ 199 w 1456"/>
                <a:gd name="T5" fmla="*/ 214 h 1127"/>
                <a:gd name="T6" fmla="*/ 80 w 1456"/>
                <a:gd name="T7" fmla="*/ 808 h 1127"/>
                <a:gd name="T8" fmla="*/ 634 w 1456"/>
                <a:gd name="T9" fmla="*/ 1125 h 1127"/>
                <a:gd name="T10" fmla="*/ 683 w 1456"/>
                <a:gd name="T11" fmla="*/ 1127 h 1127"/>
                <a:gd name="T12" fmla="*/ 1149 w 1456"/>
                <a:gd name="T13" fmla="*/ 214 h 1127"/>
                <a:gd name="T14" fmla="*/ 707 w 1456"/>
                <a:gd name="T15" fmla="*/ 0 h 1127"/>
                <a:gd name="T16" fmla="*/ 0 60000 65536"/>
                <a:gd name="T17" fmla="*/ 0 60000 65536"/>
                <a:gd name="T18" fmla="*/ 0 60000 65536"/>
                <a:gd name="T19" fmla="*/ 0 60000 65536"/>
                <a:gd name="T20" fmla="*/ 0 60000 65536"/>
                <a:gd name="T21" fmla="*/ 0 60000 65536"/>
                <a:gd name="T22" fmla="*/ 0 60000 65536"/>
                <a:gd name="T23" fmla="*/ 0 60000 65536"/>
                <a:gd name="T24" fmla="*/ 0 w 1456"/>
                <a:gd name="T25" fmla="*/ 0 h 1127"/>
                <a:gd name="T26" fmla="*/ 1456 w 1456"/>
                <a:gd name="T27" fmla="*/ 1127 h 1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tx1"/>
            </a:solidFill>
            <a:ln w="9525">
              <a:noFill/>
              <a:round/>
              <a:headEnd/>
              <a:tailEnd/>
            </a:ln>
          </p:spPr>
          <p:txBody>
            <a:bodyPr lIns="91425" tIns="91425" rIns="91425" bIns="91425" anchor="ctr"/>
            <a:lstStyle/>
            <a:p>
              <a:endParaRPr lang="vi-VN"/>
            </a:p>
          </p:txBody>
        </p:sp>
        <p:sp>
          <p:nvSpPr>
            <p:cNvPr id="31757" name="Google Shape;1728;p64"/>
            <p:cNvSpPr>
              <a:spLocks/>
            </p:cNvSpPr>
            <p:nvPr/>
          </p:nvSpPr>
          <p:spPr bwMode="auto">
            <a:xfrm>
              <a:off x="5603431" y="2178473"/>
              <a:ext cx="31813" cy="25451"/>
            </a:xfrm>
            <a:custGeom>
              <a:avLst/>
              <a:gdLst>
                <a:gd name="T0" fmla="*/ 277 w 595"/>
                <a:gd name="T1" fmla="*/ 0 h 476"/>
                <a:gd name="T2" fmla="*/ 317 w 595"/>
                <a:gd name="T3" fmla="*/ 476 h 476"/>
                <a:gd name="T4" fmla="*/ 277 w 595"/>
                <a:gd name="T5" fmla="*/ 0 h 476"/>
                <a:gd name="T6" fmla="*/ 0 60000 65536"/>
                <a:gd name="T7" fmla="*/ 0 60000 65536"/>
                <a:gd name="T8" fmla="*/ 0 60000 65536"/>
                <a:gd name="T9" fmla="*/ 0 w 595"/>
                <a:gd name="T10" fmla="*/ 0 h 476"/>
                <a:gd name="T11" fmla="*/ 595 w 595"/>
                <a:gd name="T12" fmla="*/ 476 h 476"/>
              </a:gdLst>
              <a:ahLst/>
              <a:cxnLst>
                <a:cxn ang="T6">
                  <a:pos x="T0" y="T1"/>
                </a:cxn>
                <a:cxn ang="T7">
                  <a:pos x="T2" y="T3"/>
                </a:cxn>
                <a:cxn ang="T8">
                  <a:pos x="T4" y="T5"/>
                </a:cxn>
              </a:cxnLst>
              <a:rect l="T9" t="T10" r="T11" b="T12"/>
              <a:pathLst>
                <a:path w="595" h="476" extrusionOk="0">
                  <a:moveTo>
                    <a:pt x="277" y="0"/>
                  </a:moveTo>
                  <a:cubicBezTo>
                    <a:pt x="0" y="0"/>
                    <a:pt x="0" y="476"/>
                    <a:pt x="317" y="476"/>
                  </a:cubicBezTo>
                  <a:cubicBezTo>
                    <a:pt x="594" y="476"/>
                    <a:pt x="594" y="0"/>
                    <a:pt x="277" y="0"/>
                  </a:cubicBezTo>
                  <a:close/>
                </a:path>
              </a:pathLst>
            </a:custGeom>
            <a:solidFill>
              <a:schemeClr val="tx1"/>
            </a:solidFill>
            <a:ln w="9525">
              <a:noFill/>
              <a:round/>
              <a:headEnd/>
              <a:tailEnd/>
            </a:ln>
          </p:spPr>
          <p:txBody>
            <a:bodyPr lIns="91425" tIns="91425" rIns="91425" bIns="91425" anchor="ctr"/>
            <a:lstStyle/>
            <a:p>
              <a:endParaRPr lang="vi-VN"/>
            </a:p>
          </p:txBody>
        </p:sp>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5"/>
          <p:cNvSpPr txBox="1">
            <a:spLocks noChangeArrowheads="1"/>
          </p:cNvSpPr>
          <p:nvPr/>
        </p:nvSpPr>
        <p:spPr bwMode="auto">
          <a:xfrm>
            <a:off x="1677988" y="511175"/>
            <a:ext cx="5694362" cy="554038"/>
          </a:xfrm>
          <a:prstGeom prst="rect">
            <a:avLst/>
          </a:prstGeom>
          <a:noFill/>
          <a:ln w="9525">
            <a:noFill/>
            <a:miter lim="800000"/>
            <a:headEnd/>
            <a:tailEnd/>
          </a:ln>
        </p:spPr>
        <p:txBody>
          <a:bodyPr>
            <a:spAutoFit/>
          </a:bodyPr>
          <a:lstStyle/>
          <a:p>
            <a:pPr>
              <a:buClr>
                <a:srgbClr val="000000"/>
              </a:buClr>
              <a:buFont typeface="Arial" charset="0"/>
              <a:buNone/>
            </a:pPr>
            <a:r>
              <a:rPr lang="en-US" sz="3000">
                <a:solidFill>
                  <a:schemeClr val="accent2"/>
                </a:solidFill>
                <a:latin typeface="UTM Cookies"/>
              </a:rPr>
              <a:t>NHỮNG CÁCH CHÀO ĐỘC ĐÁO</a:t>
            </a:r>
          </a:p>
        </p:txBody>
      </p:sp>
      <p:sp>
        <p:nvSpPr>
          <p:cNvPr id="7" name="TextBox 6"/>
          <p:cNvSpPr txBox="1">
            <a:spLocks noChangeArrowheads="1"/>
          </p:cNvSpPr>
          <p:nvPr/>
        </p:nvSpPr>
        <p:spPr bwMode="auto">
          <a:xfrm>
            <a:off x="355600" y="58738"/>
            <a:ext cx="5918200" cy="118745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2400" b="1">
                <a:solidFill>
                  <a:srgbClr val="FA261C"/>
                </a:solidFill>
                <a:latin typeface="UTM Avo"/>
              </a:rPr>
              <a:t>1. </a:t>
            </a:r>
            <a:r>
              <a:rPr lang="en-US" sz="2400">
                <a:latin typeface="UTM Avo"/>
              </a:rPr>
              <a:t>Quan sát tranh, nói tên nhân vật và sự việc trong từng tranh.</a:t>
            </a:r>
            <a:endParaRPr lang="vi-VN" sz="2400">
              <a:latin typeface="UTM Avo"/>
            </a:endParaRPr>
          </a:p>
        </p:txBody>
      </p:sp>
      <p:pic>
        <p:nvPicPr>
          <p:cNvPr id="4" name="Picture 3"/>
          <p:cNvPicPr>
            <a:picLocks noChangeAspect="1"/>
          </p:cNvPicPr>
          <p:nvPr/>
        </p:nvPicPr>
        <p:blipFill>
          <a:blip r:embed="rId3"/>
          <a:srcRect/>
          <a:stretch>
            <a:fillRect/>
          </a:stretch>
        </p:blipFill>
        <p:spPr bwMode="auto">
          <a:xfrm>
            <a:off x="0" y="1157288"/>
            <a:ext cx="6858000" cy="1965325"/>
          </a:xfrm>
          <a:prstGeom prst="rect">
            <a:avLst/>
          </a:prstGeom>
          <a:noFill/>
          <a:ln w="9525">
            <a:noFill/>
            <a:miter lim="800000"/>
            <a:headEnd/>
            <a:tailEnd/>
          </a:ln>
        </p:spPr>
      </p:pic>
      <p:pic>
        <p:nvPicPr>
          <p:cNvPr id="10" name="Picture 9"/>
          <p:cNvPicPr>
            <a:picLocks noChangeAspect="1"/>
          </p:cNvPicPr>
          <p:nvPr/>
        </p:nvPicPr>
        <p:blipFill>
          <a:blip r:embed="rId4"/>
          <a:srcRect/>
          <a:stretch>
            <a:fillRect/>
          </a:stretch>
        </p:blipFill>
        <p:spPr bwMode="auto">
          <a:xfrm>
            <a:off x="0" y="3122613"/>
            <a:ext cx="6858000" cy="202088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1"/>
          <p:cNvGrpSpPr>
            <a:grpSpLocks/>
          </p:cNvGrpSpPr>
          <p:nvPr/>
        </p:nvGrpSpPr>
        <p:grpSpPr bwMode="auto">
          <a:xfrm>
            <a:off x="288925" y="627063"/>
            <a:ext cx="1973263" cy="587375"/>
            <a:chOff x="328799" y="617893"/>
            <a:chExt cx="1971949" cy="587246"/>
          </a:xfrm>
        </p:grpSpPr>
        <p:sp>
          <p:nvSpPr>
            <p:cNvPr id="3" name="TextBox 2">
              <a:extLst>
                <a:ext uri="{FF2B5EF4-FFF2-40B4-BE49-F238E27FC236}"/>
              </a:extLst>
            </p:cNvPr>
            <p:cNvSpPr txBox="1"/>
            <p:nvPr/>
          </p:nvSpPr>
          <p:spPr>
            <a:xfrm>
              <a:off x="370047" y="617893"/>
              <a:ext cx="1930701" cy="584072"/>
            </a:xfrm>
            <a:prstGeom prst="rect">
              <a:avLst/>
            </a:prstGeom>
            <a:noFill/>
          </p:spPr>
          <p:txBody>
            <a:bodyPr>
              <a:spAutoFit/>
            </a:bodyPr>
            <a:lstStyle/>
            <a:p>
              <a:pPr fontAlgn="auto">
                <a:spcBef>
                  <a:spcPts val="0"/>
                </a:spcBef>
                <a:spcAft>
                  <a:spcPts val="0"/>
                </a:spcAft>
                <a:buClr>
                  <a:srgbClr val="000000"/>
                </a:buClr>
                <a:buFont typeface="Arial"/>
                <a:buNone/>
                <a:defRPr/>
              </a:pPr>
              <a:r>
                <a:rPr lang="en-US" sz="3200" kern="0" dirty="0">
                  <a:solidFill>
                    <a:schemeClr val="bg1">
                      <a:lumMod val="25000"/>
                    </a:schemeClr>
                  </a:solidFill>
                  <a:latin typeface="UTM Cookies" panose="02040603050506020204" pitchFamily="18" charset="0"/>
                  <a:ea typeface="Arial"/>
                  <a:cs typeface="Arial"/>
                  <a:sym typeface="Arial"/>
                </a:rPr>
                <a:t>BÀI 21 </a:t>
              </a:r>
            </a:p>
          </p:txBody>
        </p:sp>
        <p:sp>
          <p:nvSpPr>
            <p:cNvPr id="4" name="TextBox 3">
              <a:extLst>
                <a:ext uri="{FF2B5EF4-FFF2-40B4-BE49-F238E27FC236}"/>
              </a:extLst>
            </p:cNvPr>
            <p:cNvSpPr txBox="1"/>
            <p:nvPr/>
          </p:nvSpPr>
          <p:spPr>
            <a:xfrm>
              <a:off x="328799" y="621067"/>
              <a:ext cx="1676871" cy="584072"/>
            </a:xfrm>
            <a:prstGeom prst="rect">
              <a:avLst/>
            </a:prstGeom>
            <a:noFill/>
          </p:spPr>
          <p:txBody>
            <a:bodyPr>
              <a:spAutoFit/>
            </a:bodyPr>
            <a:lstStyle/>
            <a:p>
              <a:pPr fontAlgn="auto">
                <a:spcBef>
                  <a:spcPts val="0"/>
                </a:spcBef>
                <a:spcAft>
                  <a:spcPts val="0"/>
                </a:spcAft>
                <a:buClr>
                  <a:srgbClr val="000000"/>
                </a:buClr>
                <a:buFont typeface="Arial"/>
                <a:buNone/>
                <a:defRPr/>
              </a:pPr>
              <a:r>
                <a:rPr lang="en-US" sz="3200" kern="0" dirty="0">
                  <a:solidFill>
                    <a:schemeClr val="bg1">
                      <a:lumMod val="75000"/>
                    </a:schemeClr>
                  </a:solidFill>
                  <a:latin typeface="UTM Cookies" panose="02040603050506020204" pitchFamily="18" charset="0"/>
                  <a:ea typeface="Arial"/>
                  <a:cs typeface="Arial"/>
                  <a:sym typeface="Arial"/>
                </a:rPr>
                <a:t>BÀI 21</a:t>
              </a:r>
            </a:p>
          </p:txBody>
        </p:sp>
      </p:grpSp>
      <p:sp>
        <p:nvSpPr>
          <p:cNvPr id="5" name="TextBox 4"/>
          <p:cNvSpPr txBox="1"/>
          <p:nvPr/>
        </p:nvSpPr>
        <p:spPr>
          <a:xfrm>
            <a:off x="1674448" y="508897"/>
            <a:ext cx="4176362" cy="707886"/>
          </a:xfrm>
          <a:prstGeom prst="rect">
            <a:avLst/>
          </a:prstGeom>
          <a:noFill/>
        </p:spPr>
        <p:txBody>
          <a:bodyPr>
            <a:spAutoFit/>
          </a:bodyPr>
          <a:lstStyle/>
          <a:p>
            <a:pPr algn="ctr" fontAlgn="auto">
              <a:spcBef>
                <a:spcPts val="0"/>
              </a:spcBef>
              <a:spcAft>
                <a:spcPts val="0"/>
              </a:spcAft>
              <a:buClr>
                <a:srgbClr val="000000"/>
              </a:buClr>
              <a:buFont typeface="Arial"/>
              <a:buNone/>
              <a:defRPr/>
            </a:pPr>
            <a:r>
              <a:rPr lang="en-US" sz="4000" kern="0" dirty="0">
                <a:ln>
                  <a:solidFill>
                    <a:schemeClr val="bg1">
                      <a:lumMod val="25000"/>
                    </a:schemeClr>
                  </a:solidFill>
                </a:ln>
                <a:solidFill>
                  <a:schemeClr val="accent1"/>
                </a:solidFill>
                <a:latin typeface="UTM Cookies" panose="02040603050506020204" pitchFamily="18" charset="0"/>
                <a:ea typeface="Arial"/>
                <a:cs typeface="Arial"/>
                <a:sym typeface="Arial"/>
              </a:rPr>
              <a:t>MAI AN TIÊM</a:t>
            </a:r>
          </a:p>
        </p:txBody>
      </p:sp>
      <p:sp>
        <p:nvSpPr>
          <p:cNvPr id="15363" name="Google Shape;1714;p64"/>
          <p:cNvSpPr>
            <a:spLocks/>
          </p:cNvSpPr>
          <p:nvPr/>
        </p:nvSpPr>
        <p:spPr bwMode="auto">
          <a:xfrm rot="-2019064">
            <a:off x="1365250" y="1147763"/>
            <a:ext cx="174625" cy="184150"/>
          </a:xfrm>
          <a:custGeom>
            <a:avLst/>
            <a:gdLst>
              <a:gd name="T0" fmla="*/ 1687 w 4517"/>
              <a:gd name="T1" fmla="*/ 1 h 4766"/>
              <a:gd name="T2" fmla="*/ 1453 w 4517"/>
              <a:gd name="T3" fmla="*/ 315 h 4766"/>
              <a:gd name="T4" fmla="*/ 1889 w 4517"/>
              <a:gd name="T5" fmla="*/ 1741 h 4766"/>
              <a:gd name="T6" fmla="*/ 1057 w 4517"/>
              <a:gd name="T7" fmla="*/ 1186 h 4766"/>
              <a:gd name="T8" fmla="*/ 914 w 4517"/>
              <a:gd name="T9" fmla="*/ 1147 h 4766"/>
              <a:gd name="T10" fmla="*/ 740 w 4517"/>
              <a:gd name="T11" fmla="*/ 1543 h 4766"/>
              <a:gd name="T12" fmla="*/ 1810 w 4517"/>
              <a:gd name="T13" fmla="*/ 2256 h 4766"/>
              <a:gd name="T14" fmla="*/ 265 w 4517"/>
              <a:gd name="T15" fmla="*/ 2731 h 4766"/>
              <a:gd name="T16" fmla="*/ 385 w 4517"/>
              <a:gd name="T17" fmla="*/ 3170 h 4766"/>
              <a:gd name="T18" fmla="*/ 423 w 4517"/>
              <a:gd name="T19" fmla="*/ 3167 h 4766"/>
              <a:gd name="T20" fmla="*/ 1730 w 4517"/>
              <a:gd name="T21" fmla="*/ 2771 h 4766"/>
              <a:gd name="T22" fmla="*/ 1730 w 4517"/>
              <a:gd name="T23" fmla="*/ 2771 h 4766"/>
              <a:gd name="T24" fmla="*/ 1097 w 4517"/>
              <a:gd name="T25" fmla="*/ 3801 h 4766"/>
              <a:gd name="T26" fmla="*/ 1324 w 4517"/>
              <a:gd name="T27" fmla="*/ 4106 h 4766"/>
              <a:gd name="T28" fmla="*/ 1532 w 4517"/>
              <a:gd name="T29" fmla="*/ 3999 h 4766"/>
              <a:gd name="T30" fmla="*/ 2206 w 4517"/>
              <a:gd name="T31" fmla="*/ 2890 h 4766"/>
              <a:gd name="T32" fmla="*/ 2642 w 4517"/>
              <a:gd name="T33" fmla="*/ 4593 h 4766"/>
              <a:gd name="T34" fmla="*/ 2840 w 4517"/>
              <a:gd name="T35" fmla="*/ 4766 h 4766"/>
              <a:gd name="T36" fmla="*/ 3077 w 4517"/>
              <a:gd name="T37" fmla="*/ 4434 h 4766"/>
              <a:gd name="T38" fmla="*/ 2642 w 4517"/>
              <a:gd name="T39" fmla="*/ 2731 h 4766"/>
              <a:gd name="T40" fmla="*/ 2642 w 4517"/>
              <a:gd name="T41" fmla="*/ 2731 h 4766"/>
              <a:gd name="T42" fmla="*/ 3671 w 4517"/>
              <a:gd name="T43" fmla="*/ 3286 h 4766"/>
              <a:gd name="T44" fmla="*/ 3790 w 4517"/>
              <a:gd name="T45" fmla="*/ 3320 h 4766"/>
              <a:gd name="T46" fmla="*/ 3870 w 4517"/>
              <a:gd name="T47" fmla="*/ 2890 h 4766"/>
              <a:gd name="T48" fmla="*/ 2958 w 4517"/>
              <a:gd name="T49" fmla="*/ 2375 h 4766"/>
              <a:gd name="T50" fmla="*/ 4226 w 4517"/>
              <a:gd name="T51" fmla="*/ 1978 h 4766"/>
              <a:gd name="T52" fmla="*/ 4143 w 4517"/>
              <a:gd name="T53" fmla="*/ 1494 h 4766"/>
              <a:gd name="T54" fmla="*/ 4068 w 4517"/>
              <a:gd name="T55" fmla="*/ 1503 h 4766"/>
              <a:gd name="T56" fmla="*/ 2721 w 4517"/>
              <a:gd name="T57" fmla="*/ 1939 h 4766"/>
              <a:gd name="T58" fmla="*/ 3236 w 4517"/>
              <a:gd name="T59" fmla="*/ 949 h 4766"/>
              <a:gd name="T60" fmla="*/ 3035 w 4517"/>
              <a:gd name="T61" fmla="*/ 617 h 4766"/>
              <a:gd name="T62" fmla="*/ 2840 w 4517"/>
              <a:gd name="T63" fmla="*/ 750 h 4766"/>
              <a:gd name="T64" fmla="*/ 2364 w 4517"/>
              <a:gd name="T65" fmla="*/ 1701 h 4766"/>
              <a:gd name="T66" fmla="*/ 1889 w 4517"/>
              <a:gd name="T67" fmla="*/ 156 h 4766"/>
              <a:gd name="T68" fmla="*/ 1687 w 4517"/>
              <a:gd name="T69" fmla="*/ 1 h 47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17"/>
              <a:gd name="T106" fmla="*/ 0 h 4766"/>
              <a:gd name="T107" fmla="*/ 4517 w 4517"/>
              <a:gd name="T108" fmla="*/ 4766 h 47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tx1"/>
          </a:solidFill>
          <a:ln w="9525">
            <a:noFill/>
            <a:round/>
            <a:headEnd/>
            <a:tailEnd/>
          </a:ln>
        </p:spPr>
        <p:txBody>
          <a:bodyPr lIns="91425" tIns="91425" rIns="91425" bIns="91425" anchor="ctr"/>
          <a:lstStyle/>
          <a:p>
            <a:endParaRPr lang="vi-VN"/>
          </a:p>
        </p:txBody>
      </p:sp>
      <p:sp>
        <p:nvSpPr>
          <p:cNvPr id="15364" name="Google Shape;1715;p64"/>
          <p:cNvSpPr>
            <a:spLocks/>
          </p:cNvSpPr>
          <p:nvPr/>
        </p:nvSpPr>
        <p:spPr bwMode="auto">
          <a:xfrm rot="-2019064">
            <a:off x="541338" y="1189038"/>
            <a:ext cx="106362" cy="98425"/>
          </a:xfrm>
          <a:custGeom>
            <a:avLst/>
            <a:gdLst>
              <a:gd name="T0" fmla="*/ 514 w 2737"/>
              <a:gd name="T1" fmla="*/ 0 h 2525"/>
              <a:gd name="T2" fmla="*/ 344 w 2737"/>
              <a:gd name="T3" fmla="*/ 415 h 2525"/>
              <a:gd name="T4" fmla="*/ 780 w 2737"/>
              <a:gd name="T5" fmla="*/ 811 h 2525"/>
              <a:gd name="T6" fmla="*/ 304 w 2737"/>
              <a:gd name="T7" fmla="*/ 851 h 2525"/>
              <a:gd name="T8" fmla="*/ 307 w 2737"/>
              <a:gd name="T9" fmla="*/ 1328 h 2525"/>
              <a:gd name="T10" fmla="*/ 344 w 2737"/>
              <a:gd name="T11" fmla="*/ 1326 h 2525"/>
              <a:gd name="T12" fmla="*/ 740 w 2737"/>
              <a:gd name="T13" fmla="*/ 1286 h 2525"/>
              <a:gd name="T14" fmla="*/ 740 w 2737"/>
              <a:gd name="T15" fmla="*/ 1286 h 2525"/>
              <a:gd name="T16" fmla="*/ 265 w 2737"/>
              <a:gd name="T17" fmla="*/ 1960 h 2525"/>
              <a:gd name="T18" fmla="*/ 453 w 2737"/>
              <a:gd name="T19" fmla="*/ 2283 h 2525"/>
              <a:gd name="T20" fmla="*/ 661 w 2737"/>
              <a:gd name="T21" fmla="*/ 2158 h 2525"/>
              <a:gd name="T22" fmla="*/ 1017 w 2737"/>
              <a:gd name="T23" fmla="*/ 1603 h 2525"/>
              <a:gd name="T24" fmla="*/ 1097 w 2737"/>
              <a:gd name="T25" fmla="*/ 2316 h 2525"/>
              <a:gd name="T26" fmla="*/ 1334 w 2737"/>
              <a:gd name="T27" fmla="*/ 2524 h 2525"/>
              <a:gd name="T28" fmla="*/ 1572 w 2737"/>
              <a:gd name="T29" fmla="*/ 2316 h 2525"/>
              <a:gd name="T30" fmla="*/ 1493 w 2737"/>
              <a:gd name="T31" fmla="*/ 1484 h 2525"/>
              <a:gd name="T32" fmla="*/ 1493 w 2737"/>
              <a:gd name="T33" fmla="*/ 1484 h 2525"/>
              <a:gd name="T34" fmla="*/ 1849 w 2737"/>
              <a:gd name="T35" fmla="*/ 1762 h 2525"/>
              <a:gd name="T36" fmla="*/ 1996 w 2737"/>
              <a:gd name="T37" fmla="*/ 1820 h 2525"/>
              <a:gd name="T38" fmla="*/ 2127 w 2737"/>
              <a:gd name="T39" fmla="*/ 1405 h 2525"/>
              <a:gd name="T40" fmla="*/ 1810 w 2737"/>
              <a:gd name="T41" fmla="*/ 1128 h 2525"/>
              <a:gd name="T42" fmla="*/ 2443 w 2737"/>
              <a:gd name="T43" fmla="*/ 1049 h 2525"/>
              <a:gd name="T44" fmla="*/ 2503 w 2737"/>
              <a:gd name="T45" fmla="*/ 564 h 2525"/>
              <a:gd name="T46" fmla="*/ 2443 w 2737"/>
              <a:gd name="T47" fmla="*/ 573 h 2525"/>
              <a:gd name="T48" fmla="*/ 1691 w 2737"/>
              <a:gd name="T49" fmla="*/ 653 h 2525"/>
              <a:gd name="T50" fmla="*/ 1849 w 2737"/>
              <a:gd name="T51" fmla="*/ 415 h 2525"/>
              <a:gd name="T52" fmla="*/ 1674 w 2737"/>
              <a:gd name="T53" fmla="*/ 47 h 2525"/>
              <a:gd name="T54" fmla="*/ 1493 w 2737"/>
              <a:gd name="T55" fmla="*/ 138 h 2525"/>
              <a:gd name="T56" fmla="*/ 1374 w 2737"/>
              <a:gd name="T57" fmla="*/ 336 h 2525"/>
              <a:gd name="T58" fmla="*/ 1374 w 2737"/>
              <a:gd name="T59" fmla="*/ 296 h 2525"/>
              <a:gd name="T60" fmla="*/ 1118 w 2737"/>
              <a:gd name="T61" fmla="*/ 73 h 2525"/>
              <a:gd name="T62" fmla="*/ 899 w 2737"/>
              <a:gd name="T63" fmla="*/ 296 h 2525"/>
              <a:gd name="T64" fmla="*/ 661 w 2737"/>
              <a:gd name="T65" fmla="*/ 58 h 2525"/>
              <a:gd name="T66" fmla="*/ 514 w 2737"/>
              <a:gd name="T67" fmla="*/ 0 h 2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37"/>
              <a:gd name="T103" fmla="*/ 0 h 2525"/>
              <a:gd name="T104" fmla="*/ 2737 w 2737"/>
              <a:gd name="T105" fmla="*/ 2525 h 25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tx1"/>
          </a:solidFill>
          <a:ln w="9525">
            <a:noFill/>
            <a:round/>
            <a:headEnd/>
            <a:tailEnd/>
          </a:ln>
        </p:spPr>
        <p:txBody>
          <a:bodyPr lIns="91425" tIns="91425" rIns="91425" bIns="91425" anchor="ctr"/>
          <a:lstStyle/>
          <a:p>
            <a:endParaRPr lang="vi-VN"/>
          </a:p>
        </p:txBody>
      </p:sp>
      <p:sp>
        <p:nvSpPr>
          <p:cNvPr id="15365" name="Google Shape;1716;p64"/>
          <p:cNvSpPr>
            <a:spLocks/>
          </p:cNvSpPr>
          <p:nvPr/>
        </p:nvSpPr>
        <p:spPr bwMode="auto">
          <a:xfrm rot="-2019064">
            <a:off x="741363" y="1317625"/>
            <a:ext cx="277812" cy="276225"/>
          </a:xfrm>
          <a:custGeom>
            <a:avLst/>
            <a:gdLst>
              <a:gd name="T0" fmla="*/ 1980 w 7175"/>
              <a:gd name="T1" fmla="*/ 0 h 7104"/>
              <a:gd name="T2" fmla="*/ 1760 w 7175"/>
              <a:gd name="T3" fmla="*/ 303 h 7104"/>
              <a:gd name="T4" fmla="*/ 2750 w 7175"/>
              <a:gd name="T5" fmla="*/ 2482 h 7104"/>
              <a:gd name="T6" fmla="*/ 334 w 7175"/>
              <a:gd name="T7" fmla="*/ 1888 h 7104"/>
              <a:gd name="T8" fmla="*/ 269 w 7175"/>
              <a:gd name="T9" fmla="*/ 1878 h 7104"/>
              <a:gd name="T10" fmla="*/ 255 w 7175"/>
              <a:gd name="T11" fmla="*/ 2324 h 7104"/>
              <a:gd name="T12" fmla="*/ 2631 w 7175"/>
              <a:gd name="T13" fmla="*/ 2918 h 7104"/>
              <a:gd name="T14" fmla="*/ 1364 w 7175"/>
              <a:gd name="T15" fmla="*/ 3552 h 7104"/>
              <a:gd name="T16" fmla="*/ 1529 w 7175"/>
              <a:gd name="T17" fmla="*/ 3972 h 7104"/>
              <a:gd name="T18" fmla="*/ 1641 w 7175"/>
              <a:gd name="T19" fmla="*/ 3948 h 7104"/>
              <a:gd name="T20" fmla="*/ 2909 w 7175"/>
              <a:gd name="T21" fmla="*/ 3314 h 7104"/>
              <a:gd name="T22" fmla="*/ 2909 w 7175"/>
              <a:gd name="T23" fmla="*/ 3314 h 7104"/>
              <a:gd name="T24" fmla="*/ 1958 w 7175"/>
              <a:gd name="T25" fmla="*/ 5611 h 7104"/>
              <a:gd name="T26" fmla="*/ 2206 w 7175"/>
              <a:gd name="T27" fmla="*/ 5943 h 7104"/>
              <a:gd name="T28" fmla="*/ 2394 w 7175"/>
              <a:gd name="T29" fmla="*/ 5809 h 7104"/>
              <a:gd name="T30" fmla="*/ 3305 w 7175"/>
              <a:gd name="T31" fmla="*/ 3591 h 7104"/>
              <a:gd name="T32" fmla="*/ 4691 w 7175"/>
              <a:gd name="T33" fmla="*/ 6958 h 7104"/>
              <a:gd name="T34" fmla="*/ 4887 w 7175"/>
              <a:gd name="T35" fmla="*/ 7103 h 7104"/>
              <a:gd name="T36" fmla="*/ 5127 w 7175"/>
              <a:gd name="T37" fmla="*/ 6800 h 7104"/>
              <a:gd name="T38" fmla="*/ 3582 w 7175"/>
              <a:gd name="T39" fmla="*/ 3155 h 7104"/>
              <a:gd name="T40" fmla="*/ 3582 w 7175"/>
              <a:gd name="T41" fmla="*/ 3155 h 7104"/>
              <a:gd name="T42" fmla="*/ 6830 w 7175"/>
              <a:gd name="T43" fmla="*/ 3868 h 7104"/>
              <a:gd name="T44" fmla="*/ 6865 w 7175"/>
              <a:gd name="T45" fmla="*/ 3871 h 7104"/>
              <a:gd name="T46" fmla="*/ 6909 w 7175"/>
              <a:gd name="T47" fmla="*/ 3393 h 7104"/>
              <a:gd name="T48" fmla="*/ 3978 w 7175"/>
              <a:gd name="T49" fmla="*/ 2759 h 7104"/>
              <a:gd name="T50" fmla="*/ 5483 w 7175"/>
              <a:gd name="T51" fmla="*/ 1927 h 7104"/>
              <a:gd name="T52" fmla="*/ 5346 w 7175"/>
              <a:gd name="T53" fmla="*/ 1547 h 7104"/>
              <a:gd name="T54" fmla="*/ 5246 w 7175"/>
              <a:gd name="T55" fmla="*/ 1571 h 7104"/>
              <a:gd name="T56" fmla="*/ 3859 w 7175"/>
              <a:gd name="T57" fmla="*/ 2284 h 7104"/>
              <a:gd name="T58" fmla="*/ 4770 w 7175"/>
              <a:gd name="T59" fmla="*/ 501 h 7104"/>
              <a:gd name="T60" fmla="*/ 4549 w 7175"/>
              <a:gd name="T61" fmla="*/ 170 h 7104"/>
              <a:gd name="T62" fmla="*/ 4335 w 7175"/>
              <a:gd name="T63" fmla="*/ 303 h 7104"/>
              <a:gd name="T64" fmla="*/ 3265 w 7175"/>
              <a:gd name="T65" fmla="*/ 2482 h 7104"/>
              <a:gd name="T66" fmla="*/ 2196 w 7175"/>
              <a:gd name="T67" fmla="*/ 145 h 7104"/>
              <a:gd name="T68" fmla="*/ 1980 w 7175"/>
              <a:gd name="T69" fmla="*/ 0 h 7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75"/>
              <a:gd name="T106" fmla="*/ 0 h 7104"/>
              <a:gd name="T107" fmla="*/ 7175 w 7175"/>
              <a:gd name="T108" fmla="*/ 7104 h 7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tx1"/>
          </a:solidFill>
          <a:ln w="9525">
            <a:noFill/>
            <a:round/>
            <a:headEnd/>
            <a:tailEnd/>
          </a:ln>
        </p:spPr>
        <p:txBody>
          <a:bodyPr lIns="91425" tIns="91425" rIns="91425" bIns="91425" anchor="ctr"/>
          <a:lstStyle/>
          <a:p>
            <a:endParaRPr lang="vi-VN"/>
          </a:p>
        </p:txBody>
      </p:sp>
      <p:grpSp>
        <p:nvGrpSpPr>
          <p:cNvPr id="15366" name="Google Shape;1725;p64"/>
          <p:cNvGrpSpPr>
            <a:grpSpLocks/>
          </p:cNvGrpSpPr>
          <p:nvPr/>
        </p:nvGrpSpPr>
        <p:grpSpPr bwMode="auto">
          <a:xfrm rot="-1723955">
            <a:off x="1087438" y="406400"/>
            <a:ext cx="223837" cy="246063"/>
            <a:chOff x="5414907" y="2017485"/>
            <a:chExt cx="220338" cy="243702"/>
          </a:xfrm>
        </p:grpSpPr>
        <p:sp>
          <p:nvSpPr>
            <p:cNvPr id="15376" name="Google Shape;1726;p64"/>
            <p:cNvSpPr>
              <a:spLocks/>
            </p:cNvSpPr>
            <p:nvPr/>
          </p:nvSpPr>
          <p:spPr bwMode="auto">
            <a:xfrm>
              <a:off x="5414907" y="2017485"/>
              <a:ext cx="131370" cy="113351"/>
            </a:xfrm>
            <a:custGeom>
              <a:avLst/>
              <a:gdLst>
                <a:gd name="T0" fmla="*/ 1361 w 2457"/>
                <a:gd name="T1" fmla="*/ 470 h 2120"/>
                <a:gd name="T2" fmla="*/ 1427 w 2457"/>
                <a:gd name="T3" fmla="*/ 476 h 2120"/>
                <a:gd name="T4" fmla="*/ 1664 w 2457"/>
                <a:gd name="T5" fmla="*/ 714 h 2120"/>
                <a:gd name="T6" fmla="*/ 1704 w 2457"/>
                <a:gd name="T7" fmla="*/ 1546 h 2120"/>
                <a:gd name="T8" fmla="*/ 1248 w 2457"/>
                <a:gd name="T9" fmla="*/ 1694 h 2120"/>
                <a:gd name="T10" fmla="*/ 793 w 2457"/>
                <a:gd name="T11" fmla="*/ 1546 h 2120"/>
                <a:gd name="T12" fmla="*/ 753 w 2457"/>
                <a:gd name="T13" fmla="*/ 714 h 2120"/>
                <a:gd name="T14" fmla="*/ 793 w 2457"/>
                <a:gd name="T15" fmla="*/ 714 h 2120"/>
                <a:gd name="T16" fmla="*/ 1361 w 2457"/>
                <a:gd name="T17" fmla="*/ 470 h 2120"/>
                <a:gd name="T18" fmla="*/ 1427 w 2457"/>
                <a:gd name="T19" fmla="*/ 1 h 2120"/>
                <a:gd name="T20" fmla="*/ 634 w 2457"/>
                <a:gd name="T21" fmla="*/ 238 h 2120"/>
                <a:gd name="T22" fmla="*/ 591 w 2457"/>
                <a:gd name="T23" fmla="*/ 222 h 2120"/>
                <a:gd name="T24" fmla="*/ 476 w 2457"/>
                <a:gd name="T25" fmla="*/ 278 h 2120"/>
                <a:gd name="T26" fmla="*/ 436 w 2457"/>
                <a:gd name="T27" fmla="*/ 1823 h 2120"/>
                <a:gd name="T28" fmla="*/ 1248 w 2457"/>
                <a:gd name="T29" fmla="*/ 2120 h 2120"/>
                <a:gd name="T30" fmla="*/ 2060 w 2457"/>
                <a:gd name="T31" fmla="*/ 1823 h 2120"/>
                <a:gd name="T32" fmla="*/ 2100 w 2457"/>
                <a:gd name="T33" fmla="*/ 476 h 2120"/>
                <a:gd name="T34" fmla="*/ 1427 w 2457"/>
                <a:gd name="T35" fmla="*/ 1 h 2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57"/>
                <a:gd name="T55" fmla="*/ 0 h 2120"/>
                <a:gd name="T56" fmla="*/ 2457 w 2457"/>
                <a:gd name="T57" fmla="*/ 2120 h 2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tx1"/>
            </a:solidFill>
            <a:ln w="9525">
              <a:noFill/>
              <a:round/>
              <a:headEnd/>
              <a:tailEnd/>
            </a:ln>
          </p:spPr>
          <p:txBody>
            <a:bodyPr lIns="91425" tIns="91425" rIns="91425" bIns="91425" anchor="ctr"/>
            <a:lstStyle/>
            <a:p>
              <a:endParaRPr lang="vi-VN"/>
            </a:p>
          </p:txBody>
        </p:sp>
        <p:sp>
          <p:nvSpPr>
            <p:cNvPr id="15377" name="Google Shape;1727;p64"/>
            <p:cNvSpPr>
              <a:spLocks/>
            </p:cNvSpPr>
            <p:nvPr/>
          </p:nvSpPr>
          <p:spPr bwMode="auto">
            <a:xfrm>
              <a:off x="5469978" y="2200929"/>
              <a:ext cx="77849" cy="60258"/>
            </a:xfrm>
            <a:custGeom>
              <a:avLst/>
              <a:gdLst>
                <a:gd name="T0" fmla="*/ 707 w 1456"/>
                <a:gd name="T1" fmla="*/ 0 h 1127"/>
                <a:gd name="T2" fmla="*/ 397 w 1456"/>
                <a:gd name="T3" fmla="*/ 95 h 1127"/>
                <a:gd name="T4" fmla="*/ 199 w 1456"/>
                <a:gd name="T5" fmla="*/ 214 h 1127"/>
                <a:gd name="T6" fmla="*/ 80 w 1456"/>
                <a:gd name="T7" fmla="*/ 808 h 1127"/>
                <a:gd name="T8" fmla="*/ 634 w 1456"/>
                <a:gd name="T9" fmla="*/ 1125 h 1127"/>
                <a:gd name="T10" fmla="*/ 683 w 1456"/>
                <a:gd name="T11" fmla="*/ 1127 h 1127"/>
                <a:gd name="T12" fmla="*/ 1149 w 1456"/>
                <a:gd name="T13" fmla="*/ 214 h 1127"/>
                <a:gd name="T14" fmla="*/ 707 w 1456"/>
                <a:gd name="T15" fmla="*/ 0 h 1127"/>
                <a:gd name="T16" fmla="*/ 0 60000 65536"/>
                <a:gd name="T17" fmla="*/ 0 60000 65536"/>
                <a:gd name="T18" fmla="*/ 0 60000 65536"/>
                <a:gd name="T19" fmla="*/ 0 60000 65536"/>
                <a:gd name="T20" fmla="*/ 0 60000 65536"/>
                <a:gd name="T21" fmla="*/ 0 60000 65536"/>
                <a:gd name="T22" fmla="*/ 0 60000 65536"/>
                <a:gd name="T23" fmla="*/ 0 60000 65536"/>
                <a:gd name="T24" fmla="*/ 0 w 1456"/>
                <a:gd name="T25" fmla="*/ 0 h 1127"/>
                <a:gd name="T26" fmla="*/ 1456 w 1456"/>
                <a:gd name="T27" fmla="*/ 1127 h 1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tx1"/>
            </a:solidFill>
            <a:ln w="9525">
              <a:noFill/>
              <a:round/>
              <a:headEnd/>
              <a:tailEnd/>
            </a:ln>
          </p:spPr>
          <p:txBody>
            <a:bodyPr lIns="91425" tIns="91425" rIns="91425" bIns="91425" anchor="ctr"/>
            <a:lstStyle/>
            <a:p>
              <a:endParaRPr lang="vi-VN"/>
            </a:p>
          </p:txBody>
        </p:sp>
        <p:sp>
          <p:nvSpPr>
            <p:cNvPr id="15378" name="Google Shape;1728;p64"/>
            <p:cNvSpPr>
              <a:spLocks/>
            </p:cNvSpPr>
            <p:nvPr/>
          </p:nvSpPr>
          <p:spPr bwMode="auto">
            <a:xfrm>
              <a:off x="5603431" y="2178473"/>
              <a:ext cx="31813" cy="25451"/>
            </a:xfrm>
            <a:custGeom>
              <a:avLst/>
              <a:gdLst>
                <a:gd name="T0" fmla="*/ 277 w 595"/>
                <a:gd name="T1" fmla="*/ 0 h 476"/>
                <a:gd name="T2" fmla="*/ 317 w 595"/>
                <a:gd name="T3" fmla="*/ 476 h 476"/>
                <a:gd name="T4" fmla="*/ 277 w 595"/>
                <a:gd name="T5" fmla="*/ 0 h 476"/>
                <a:gd name="T6" fmla="*/ 0 60000 65536"/>
                <a:gd name="T7" fmla="*/ 0 60000 65536"/>
                <a:gd name="T8" fmla="*/ 0 60000 65536"/>
                <a:gd name="T9" fmla="*/ 0 w 595"/>
                <a:gd name="T10" fmla="*/ 0 h 476"/>
                <a:gd name="T11" fmla="*/ 595 w 595"/>
                <a:gd name="T12" fmla="*/ 476 h 476"/>
              </a:gdLst>
              <a:ahLst/>
              <a:cxnLst>
                <a:cxn ang="T6">
                  <a:pos x="T0" y="T1"/>
                </a:cxn>
                <a:cxn ang="T7">
                  <a:pos x="T2" y="T3"/>
                </a:cxn>
                <a:cxn ang="T8">
                  <a:pos x="T4" y="T5"/>
                </a:cxn>
              </a:cxnLst>
              <a:rect l="T9" t="T10" r="T11" b="T12"/>
              <a:pathLst>
                <a:path w="595" h="476" extrusionOk="0">
                  <a:moveTo>
                    <a:pt x="277" y="0"/>
                  </a:moveTo>
                  <a:cubicBezTo>
                    <a:pt x="0" y="0"/>
                    <a:pt x="0" y="476"/>
                    <a:pt x="317" y="476"/>
                  </a:cubicBezTo>
                  <a:cubicBezTo>
                    <a:pt x="594" y="476"/>
                    <a:pt x="594" y="0"/>
                    <a:pt x="277" y="0"/>
                  </a:cubicBezTo>
                  <a:close/>
                </a:path>
              </a:pathLst>
            </a:custGeom>
            <a:solidFill>
              <a:schemeClr val="tx1"/>
            </a:solidFill>
            <a:ln w="9525">
              <a:noFill/>
              <a:round/>
              <a:headEnd/>
              <a:tailEnd/>
            </a:ln>
          </p:spPr>
          <p:txBody>
            <a:bodyPr lIns="91425" tIns="91425" rIns="91425" bIns="91425" anchor="ctr"/>
            <a:lstStyle/>
            <a:p>
              <a:endParaRPr lang="vi-VN"/>
            </a:p>
          </p:txBody>
        </p:sp>
      </p:grpSp>
      <p:sp>
        <p:nvSpPr>
          <p:cNvPr id="15367" name="Google Shape;1714;p64"/>
          <p:cNvSpPr>
            <a:spLocks/>
          </p:cNvSpPr>
          <p:nvPr/>
        </p:nvSpPr>
        <p:spPr bwMode="auto">
          <a:xfrm rot="-2019064">
            <a:off x="668338" y="508000"/>
            <a:ext cx="174625" cy="184150"/>
          </a:xfrm>
          <a:custGeom>
            <a:avLst/>
            <a:gdLst>
              <a:gd name="T0" fmla="*/ 1687 w 4517"/>
              <a:gd name="T1" fmla="*/ 1 h 4766"/>
              <a:gd name="T2" fmla="*/ 1453 w 4517"/>
              <a:gd name="T3" fmla="*/ 315 h 4766"/>
              <a:gd name="T4" fmla="*/ 1889 w 4517"/>
              <a:gd name="T5" fmla="*/ 1741 h 4766"/>
              <a:gd name="T6" fmla="*/ 1057 w 4517"/>
              <a:gd name="T7" fmla="*/ 1186 h 4766"/>
              <a:gd name="T8" fmla="*/ 914 w 4517"/>
              <a:gd name="T9" fmla="*/ 1147 h 4766"/>
              <a:gd name="T10" fmla="*/ 740 w 4517"/>
              <a:gd name="T11" fmla="*/ 1543 h 4766"/>
              <a:gd name="T12" fmla="*/ 1810 w 4517"/>
              <a:gd name="T13" fmla="*/ 2256 h 4766"/>
              <a:gd name="T14" fmla="*/ 265 w 4517"/>
              <a:gd name="T15" fmla="*/ 2731 h 4766"/>
              <a:gd name="T16" fmla="*/ 385 w 4517"/>
              <a:gd name="T17" fmla="*/ 3170 h 4766"/>
              <a:gd name="T18" fmla="*/ 423 w 4517"/>
              <a:gd name="T19" fmla="*/ 3167 h 4766"/>
              <a:gd name="T20" fmla="*/ 1730 w 4517"/>
              <a:gd name="T21" fmla="*/ 2771 h 4766"/>
              <a:gd name="T22" fmla="*/ 1730 w 4517"/>
              <a:gd name="T23" fmla="*/ 2771 h 4766"/>
              <a:gd name="T24" fmla="*/ 1097 w 4517"/>
              <a:gd name="T25" fmla="*/ 3801 h 4766"/>
              <a:gd name="T26" fmla="*/ 1324 w 4517"/>
              <a:gd name="T27" fmla="*/ 4106 h 4766"/>
              <a:gd name="T28" fmla="*/ 1532 w 4517"/>
              <a:gd name="T29" fmla="*/ 3999 h 4766"/>
              <a:gd name="T30" fmla="*/ 2206 w 4517"/>
              <a:gd name="T31" fmla="*/ 2890 h 4766"/>
              <a:gd name="T32" fmla="*/ 2642 w 4517"/>
              <a:gd name="T33" fmla="*/ 4593 h 4766"/>
              <a:gd name="T34" fmla="*/ 2840 w 4517"/>
              <a:gd name="T35" fmla="*/ 4766 h 4766"/>
              <a:gd name="T36" fmla="*/ 3077 w 4517"/>
              <a:gd name="T37" fmla="*/ 4434 h 4766"/>
              <a:gd name="T38" fmla="*/ 2642 w 4517"/>
              <a:gd name="T39" fmla="*/ 2731 h 4766"/>
              <a:gd name="T40" fmla="*/ 2642 w 4517"/>
              <a:gd name="T41" fmla="*/ 2731 h 4766"/>
              <a:gd name="T42" fmla="*/ 3671 w 4517"/>
              <a:gd name="T43" fmla="*/ 3286 h 4766"/>
              <a:gd name="T44" fmla="*/ 3790 w 4517"/>
              <a:gd name="T45" fmla="*/ 3320 h 4766"/>
              <a:gd name="T46" fmla="*/ 3870 w 4517"/>
              <a:gd name="T47" fmla="*/ 2890 h 4766"/>
              <a:gd name="T48" fmla="*/ 2958 w 4517"/>
              <a:gd name="T49" fmla="*/ 2375 h 4766"/>
              <a:gd name="T50" fmla="*/ 4226 w 4517"/>
              <a:gd name="T51" fmla="*/ 1978 h 4766"/>
              <a:gd name="T52" fmla="*/ 4143 w 4517"/>
              <a:gd name="T53" fmla="*/ 1494 h 4766"/>
              <a:gd name="T54" fmla="*/ 4068 w 4517"/>
              <a:gd name="T55" fmla="*/ 1503 h 4766"/>
              <a:gd name="T56" fmla="*/ 2721 w 4517"/>
              <a:gd name="T57" fmla="*/ 1939 h 4766"/>
              <a:gd name="T58" fmla="*/ 3236 w 4517"/>
              <a:gd name="T59" fmla="*/ 949 h 4766"/>
              <a:gd name="T60" fmla="*/ 3035 w 4517"/>
              <a:gd name="T61" fmla="*/ 617 h 4766"/>
              <a:gd name="T62" fmla="*/ 2840 w 4517"/>
              <a:gd name="T63" fmla="*/ 750 h 4766"/>
              <a:gd name="T64" fmla="*/ 2364 w 4517"/>
              <a:gd name="T65" fmla="*/ 1701 h 4766"/>
              <a:gd name="T66" fmla="*/ 1889 w 4517"/>
              <a:gd name="T67" fmla="*/ 156 h 4766"/>
              <a:gd name="T68" fmla="*/ 1687 w 4517"/>
              <a:gd name="T69" fmla="*/ 1 h 47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17"/>
              <a:gd name="T106" fmla="*/ 0 h 4766"/>
              <a:gd name="T107" fmla="*/ 4517 w 4517"/>
              <a:gd name="T108" fmla="*/ 4766 h 47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tx1"/>
          </a:solidFill>
          <a:ln w="9525">
            <a:noFill/>
            <a:round/>
            <a:headEnd/>
            <a:tailEnd/>
          </a:ln>
        </p:spPr>
        <p:txBody>
          <a:bodyPr lIns="91425" tIns="91425" rIns="91425" bIns="91425" anchor="ctr"/>
          <a:lstStyle/>
          <a:p>
            <a:endParaRPr lang="vi-VN"/>
          </a:p>
        </p:txBody>
      </p:sp>
      <p:grpSp>
        <p:nvGrpSpPr>
          <p:cNvPr id="15368" name="Google Shape;1725;p64"/>
          <p:cNvGrpSpPr>
            <a:grpSpLocks/>
          </p:cNvGrpSpPr>
          <p:nvPr/>
        </p:nvGrpSpPr>
        <p:grpSpPr bwMode="auto">
          <a:xfrm rot="6447076">
            <a:off x="1019969" y="1208881"/>
            <a:ext cx="273050" cy="312738"/>
            <a:chOff x="5365548" y="2017485"/>
            <a:chExt cx="269696" cy="309455"/>
          </a:xfrm>
        </p:grpSpPr>
        <p:sp>
          <p:nvSpPr>
            <p:cNvPr id="15373" name="Google Shape;1726;p64"/>
            <p:cNvSpPr>
              <a:spLocks/>
            </p:cNvSpPr>
            <p:nvPr/>
          </p:nvSpPr>
          <p:spPr bwMode="auto">
            <a:xfrm>
              <a:off x="5414907" y="2017485"/>
              <a:ext cx="131370" cy="113351"/>
            </a:xfrm>
            <a:custGeom>
              <a:avLst/>
              <a:gdLst>
                <a:gd name="T0" fmla="*/ 1361 w 2457"/>
                <a:gd name="T1" fmla="*/ 470 h 2120"/>
                <a:gd name="T2" fmla="*/ 1427 w 2457"/>
                <a:gd name="T3" fmla="*/ 476 h 2120"/>
                <a:gd name="T4" fmla="*/ 1664 w 2457"/>
                <a:gd name="T5" fmla="*/ 714 h 2120"/>
                <a:gd name="T6" fmla="*/ 1704 w 2457"/>
                <a:gd name="T7" fmla="*/ 1546 h 2120"/>
                <a:gd name="T8" fmla="*/ 1248 w 2457"/>
                <a:gd name="T9" fmla="*/ 1694 h 2120"/>
                <a:gd name="T10" fmla="*/ 793 w 2457"/>
                <a:gd name="T11" fmla="*/ 1546 h 2120"/>
                <a:gd name="T12" fmla="*/ 753 w 2457"/>
                <a:gd name="T13" fmla="*/ 714 h 2120"/>
                <a:gd name="T14" fmla="*/ 793 w 2457"/>
                <a:gd name="T15" fmla="*/ 714 h 2120"/>
                <a:gd name="T16" fmla="*/ 1361 w 2457"/>
                <a:gd name="T17" fmla="*/ 470 h 2120"/>
                <a:gd name="T18" fmla="*/ 1427 w 2457"/>
                <a:gd name="T19" fmla="*/ 1 h 2120"/>
                <a:gd name="T20" fmla="*/ 634 w 2457"/>
                <a:gd name="T21" fmla="*/ 238 h 2120"/>
                <a:gd name="T22" fmla="*/ 591 w 2457"/>
                <a:gd name="T23" fmla="*/ 222 h 2120"/>
                <a:gd name="T24" fmla="*/ 476 w 2457"/>
                <a:gd name="T25" fmla="*/ 278 h 2120"/>
                <a:gd name="T26" fmla="*/ 436 w 2457"/>
                <a:gd name="T27" fmla="*/ 1823 h 2120"/>
                <a:gd name="T28" fmla="*/ 1248 w 2457"/>
                <a:gd name="T29" fmla="*/ 2120 h 2120"/>
                <a:gd name="T30" fmla="*/ 2060 w 2457"/>
                <a:gd name="T31" fmla="*/ 1823 h 2120"/>
                <a:gd name="T32" fmla="*/ 2100 w 2457"/>
                <a:gd name="T33" fmla="*/ 476 h 2120"/>
                <a:gd name="T34" fmla="*/ 1427 w 2457"/>
                <a:gd name="T35" fmla="*/ 1 h 2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57"/>
                <a:gd name="T55" fmla="*/ 0 h 2120"/>
                <a:gd name="T56" fmla="*/ 2457 w 2457"/>
                <a:gd name="T57" fmla="*/ 2120 h 2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tx1"/>
            </a:solidFill>
            <a:ln w="9525">
              <a:noFill/>
              <a:round/>
              <a:headEnd/>
              <a:tailEnd/>
            </a:ln>
          </p:spPr>
          <p:txBody>
            <a:bodyPr lIns="91425" tIns="91425" rIns="91425" bIns="91425" anchor="ctr"/>
            <a:lstStyle/>
            <a:p>
              <a:endParaRPr lang="vi-VN"/>
            </a:p>
          </p:txBody>
        </p:sp>
        <p:sp>
          <p:nvSpPr>
            <p:cNvPr id="15374" name="Google Shape;1727;p64"/>
            <p:cNvSpPr>
              <a:spLocks/>
            </p:cNvSpPr>
            <p:nvPr/>
          </p:nvSpPr>
          <p:spPr bwMode="auto">
            <a:xfrm>
              <a:off x="5365548" y="2266682"/>
              <a:ext cx="77849" cy="60258"/>
            </a:xfrm>
            <a:custGeom>
              <a:avLst/>
              <a:gdLst>
                <a:gd name="T0" fmla="*/ 707 w 1456"/>
                <a:gd name="T1" fmla="*/ 0 h 1127"/>
                <a:gd name="T2" fmla="*/ 397 w 1456"/>
                <a:gd name="T3" fmla="*/ 95 h 1127"/>
                <a:gd name="T4" fmla="*/ 199 w 1456"/>
                <a:gd name="T5" fmla="*/ 214 h 1127"/>
                <a:gd name="T6" fmla="*/ 80 w 1456"/>
                <a:gd name="T7" fmla="*/ 808 h 1127"/>
                <a:gd name="T8" fmla="*/ 634 w 1456"/>
                <a:gd name="T9" fmla="*/ 1125 h 1127"/>
                <a:gd name="T10" fmla="*/ 683 w 1456"/>
                <a:gd name="T11" fmla="*/ 1127 h 1127"/>
                <a:gd name="T12" fmla="*/ 1149 w 1456"/>
                <a:gd name="T13" fmla="*/ 214 h 1127"/>
                <a:gd name="T14" fmla="*/ 707 w 1456"/>
                <a:gd name="T15" fmla="*/ 0 h 1127"/>
                <a:gd name="T16" fmla="*/ 0 60000 65536"/>
                <a:gd name="T17" fmla="*/ 0 60000 65536"/>
                <a:gd name="T18" fmla="*/ 0 60000 65536"/>
                <a:gd name="T19" fmla="*/ 0 60000 65536"/>
                <a:gd name="T20" fmla="*/ 0 60000 65536"/>
                <a:gd name="T21" fmla="*/ 0 60000 65536"/>
                <a:gd name="T22" fmla="*/ 0 60000 65536"/>
                <a:gd name="T23" fmla="*/ 0 60000 65536"/>
                <a:gd name="T24" fmla="*/ 0 w 1456"/>
                <a:gd name="T25" fmla="*/ 0 h 1127"/>
                <a:gd name="T26" fmla="*/ 1456 w 1456"/>
                <a:gd name="T27" fmla="*/ 1127 h 1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tx1"/>
            </a:solidFill>
            <a:ln w="9525">
              <a:noFill/>
              <a:round/>
              <a:headEnd/>
              <a:tailEnd/>
            </a:ln>
          </p:spPr>
          <p:txBody>
            <a:bodyPr lIns="91425" tIns="91425" rIns="91425" bIns="91425" anchor="ctr"/>
            <a:lstStyle/>
            <a:p>
              <a:endParaRPr lang="vi-VN"/>
            </a:p>
          </p:txBody>
        </p:sp>
        <p:sp>
          <p:nvSpPr>
            <p:cNvPr id="15375" name="Google Shape;1728;p64"/>
            <p:cNvSpPr>
              <a:spLocks/>
            </p:cNvSpPr>
            <p:nvPr/>
          </p:nvSpPr>
          <p:spPr bwMode="auto">
            <a:xfrm>
              <a:off x="5603431" y="2178473"/>
              <a:ext cx="31813" cy="25451"/>
            </a:xfrm>
            <a:custGeom>
              <a:avLst/>
              <a:gdLst>
                <a:gd name="T0" fmla="*/ 277 w 595"/>
                <a:gd name="T1" fmla="*/ 0 h 476"/>
                <a:gd name="T2" fmla="*/ 317 w 595"/>
                <a:gd name="T3" fmla="*/ 476 h 476"/>
                <a:gd name="T4" fmla="*/ 277 w 595"/>
                <a:gd name="T5" fmla="*/ 0 h 476"/>
                <a:gd name="T6" fmla="*/ 0 60000 65536"/>
                <a:gd name="T7" fmla="*/ 0 60000 65536"/>
                <a:gd name="T8" fmla="*/ 0 60000 65536"/>
                <a:gd name="T9" fmla="*/ 0 w 595"/>
                <a:gd name="T10" fmla="*/ 0 h 476"/>
                <a:gd name="T11" fmla="*/ 595 w 595"/>
                <a:gd name="T12" fmla="*/ 476 h 476"/>
              </a:gdLst>
              <a:ahLst/>
              <a:cxnLst>
                <a:cxn ang="T6">
                  <a:pos x="T0" y="T1"/>
                </a:cxn>
                <a:cxn ang="T7">
                  <a:pos x="T2" y="T3"/>
                </a:cxn>
                <a:cxn ang="T8">
                  <a:pos x="T4" y="T5"/>
                </a:cxn>
              </a:cxnLst>
              <a:rect l="T9" t="T10" r="T11" b="T12"/>
              <a:pathLst>
                <a:path w="595" h="476" extrusionOk="0">
                  <a:moveTo>
                    <a:pt x="277" y="0"/>
                  </a:moveTo>
                  <a:cubicBezTo>
                    <a:pt x="0" y="0"/>
                    <a:pt x="0" y="476"/>
                    <a:pt x="317" y="476"/>
                  </a:cubicBezTo>
                  <a:cubicBezTo>
                    <a:pt x="594" y="476"/>
                    <a:pt x="594" y="0"/>
                    <a:pt x="277" y="0"/>
                  </a:cubicBezTo>
                  <a:close/>
                </a:path>
              </a:pathLst>
            </a:custGeom>
            <a:solidFill>
              <a:schemeClr val="tx1"/>
            </a:solidFill>
            <a:ln w="9525">
              <a:noFill/>
              <a:round/>
              <a:headEnd/>
              <a:tailEnd/>
            </a:ln>
          </p:spPr>
          <p:txBody>
            <a:bodyPr lIns="91425" tIns="91425" rIns="91425" bIns="91425" anchor="ctr"/>
            <a:lstStyle/>
            <a:p>
              <a:endParaRPr lang="vi-VN"/>
            </a:p>
          </p:txBody>
        </p:sp>
      </p:grpSp>
      <p:sp>
        <p:nvSpPr>
          <p:cNvPr id="28" name="TextBox 27"/>
          <p:cNvSpPr txBox="1">
            <a:spLocks noChangeArrowheads="1"/>
          </p:cNvSpPr>
          <p:nvPr/>
        </p:nvSpPr>
        <p:spPr bwMode="auto">
          <a:xfrm>
            <a:off x="2197100" y="1616075"/>
            <a:ext cx="4732338" cy="374650"/>
          </a:xfrm>
          <a:prstGeom prst="rect">
            <a:avLst/>
          </a:prstGeom>
          <a:noFill/>
          <a:ln w="9525">
            <a:noFill/>
            <a:miter lim="800000"/>
            <a:headEnd/>
            <a:tailEnd/>
          </a:ln>
        </p:spPr>
        <p:txBody>
          <a:bodyPr>
            <a:spAutoFit/>
          </a:bodyPr>
          <a:lstStyle/>
          <a:p>
            <a:pPr algn="just">
              <a:lnSpc>
                <a:spcPts val="2200"/>
              </a:lnSpc>
              <a:buClr>
                <a:srgbClr val="000000"/>
              </a:buClr>
              <a:buFont typeface="Arial" charset="0"/>
              <a:buNone/>
            </a:pPr>
            <a:r>
              <a:rPr lang="en-US" sz="2000">
                <a:latin typeface="UTM Avo"/>
              </a:rPr>
              <a:t>Giải câu đố</a:t>
            </a:r>
            <a:endParaRPr lang="vi-VN" sz="2000">
              <a:latin typeface="UTM Avo"/>
            </a:endParaRPr>
          </a:p>
        </p:txBody>
      </p:sp>
      <p:pic>
        <p:nvPicPr>
          <p:cNvPr id="27" name="Picture 26"/>
          <p:cNvPicPr>
            <a:picLocks noChangeAspect="1"/>
          </p:cNvPicPr>
          <p:nvPr/>
        </p:nvPicPr>
        <p:blipFill>
          <a:blip r:embed="rId3">
            <a:clrChange>
              <a:clrFrom>
                <a:srgbClr val="FFFEFE"/>
              </a:clrFrom>
              <a:clrTo>
                <a:srgbClr val="FFFEFE">
                  <a:alpha val="0"/>
                </a:srgbClr>
              </a:clrTo>
            </a:clrChange>
          </a:blip>
          <a:srcRect/>
          <a:stretch>
            <a:fillRect/>
          </a:stretch>
        </p:blipFill>
        <p:spPr bwMode="auto">
          <a:xfrm>
            <a:off x="1503363" y="1579563"/>
            <a:ext cx="696912" cy="366712"/>
          </a:xfrm>
          <a:prstGeom prst="rect">
            <a:avLst/>
          </a:prstGeom>
          <a:noFill/>
          <a:ln w="9525">
            <a:noFill/>
            <a:miter lim="800000"/>
            <a:headEnd/>
            <a:tailEnd/>
          </a:ln>
        </p:spPr>
      </p:pic>
      <p:sp>
        <p:nvSpPr>
          <p:cNvPr id="29" name="TextBox 28"/>
          <p:cNvSpPr txBox="1">
            <a:spLocks noChangeArrowheads="1"/>
          </p:cNvSpPr>
          <p:nvPr/>
        </p:nvSpPr>
        <p:spPr bwMode="auto">
          <a:xfrm>
            <a:off x="1042988" y="1974850"/>
            <a:ext cx="4732337" cy="949325"/>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2000">
                <a:solidFill>
                  <a:srgbClr val="002060"/>
                </a:solidFill>
                <a:latin typeface="UTM Avo"/>
              </a:rPr>
              <a:t>Vỏ xanh, ruột đỏ, hạt đen</a:t>
            </a:r>
          </a:p>
          <a:p>
            <a:pPr algn="ctr">
              <a:lnSpc>
                <a:spcPct val="150000"/>
              </a:lnSpc>
              <a:buClr>
                <a:srgbClr val="000000"/>
              </a:buClr>
              <a:buFont typeface="Arial" charset="0"/>
              <a:buNone/>
            </a:pPr>
            <a:r>
              <a:rPr lang="en-US" sz="2000">
                <a:solidFill>
                  <a:srgbClr val="002060"/>
                </a:solidFill>
                <a:latin typeface="UTM Avo"/>
              </a:rPr>
              <a:t>Hoa vàng, lá biếc, đố em quả gì?</a:t>
            </a:r>
            <a:endParaRPr lang="vi-VN" sz="2000">
              <a:solidFill>
                <a:srgbClr val="002060"/>
              </a:solidFill>
              <a:latin typeface="UTM Avo"/>
            </a:endParaRPr>
          </a:p>
        </p:txBody>
      </p:sp>
      <p:pic>
        <p:nvPicPr>
          <p:cNvPr id="6" name="Picture 2" descr="Cartoon watermelon sliced sweet watermelon Vector Image"/>
          <p:cNvPicPr>
            <a:picLocks noChangeAspect="1" noChangeArrowheads="1"/>
          </p:cNvPicPr>
          <p:nvPr/>
        </p:nvPicPr>
        <p:blipFill>
          <a:blip r:embed="rId4">
            <a:clrChange>
              <a:clrFrom>
                <a:srgbClr val="FFFFFF"/>
              </a:clrFrom>
              <a:clrTo>
                <a:srgbClr val="FFFFFF">
                  <a:alpha val="0"/>
                </a:srgbClr>
              </a:clrTo>
            </a:clrChange>
          </a:blip>
          <a:srcRect l="3287" t="9894" r="5040" b="18805"/>
          <a:stretch>
            <a:fillRect/>
          </a:stretch>
        </p:blipFill>
        <p:spPr bwMode="auto">
          <a:xfrm>
            <a:off x="3524250" y="2822575"/>
            <a:ext cx="2513013" cy="21113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2933700"/>
            <a:ext cx="3513138" cy="2282825"/>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2400">
                <a:solidFill>
                  <a:srgbClr val="FF0000"/>
                </a:solidFill>
                <a:latin typeface="UTM Avo"/>
              </a:rPr>
              <a:t>Vợ chồng Mai An Tiêm dựng nhà bằng tre nứa, lấy cỏ phơi khô tết thành quần áo.</a:t>
            </a:r>
            <a:endParaRPr lang="vi-VN" sz="2400">
              <a:solidFill>
                <a:srgbClr val="FF0000"/>
              </a:solidFill>
              <a:latin typeface="UTM Avo"/>
            </a:endParaRPr>
          </a:p>
        </p:txBody>
      </p:sp>
      <p:sp>
        <p:nvSpPr>
          <p:cNvPr id="7" name="TextBox 6"/>
          <p:cNvSpPr txBox="1">
            <a:spLocks noChangeArrowheads="1"/>
          </p:cNvSpPr>
          <p:nvPr/>
        </p:nvSpPr>
        <p:spPr bwMode="auto">
          <a:xfrm>
            <a:off x="3443288" y="2933700"/>
            <a:ext cx="3035300" cy="1147763"/>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1600">
                <a:solidFill>
                  <a:srgbClr val="FF0000"/>
                </a:solidFill>
                <a:latin typeface="UTM Avo"/>
              </a:rPr>
              <a:t>Mai An Tiêm thấy một đàn chim bay qua thả xuống loại hạt đen nhánh.</a:t>
            </a:r>
          </a:p>
        </p:txBody>
      </p:sp>
      <p:pic>
        <p:nvPicPr>
          <p:cNvPr id="33795" name="Picture 7"/>
          <p:cNvPicPr>
            <a:picLocks noChangeAspect="1"/>
          </p:cNvPicPr>
          <p:nvPr/>
        </p:nvPicPr>
        <p:blipFill>
          <a:blip r:embed="rId3"/>
          <a:srcRect/>
          <a:stretch>
            <a:fillRect/>
          </a:stretch>
        </p:blipFill>
        <p:spPr bwMode="auto">
          <a:xfrm>
            <a:off x="0" y="0"/>
            <a:ext cx="6858000" cy="29337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92125" y="2773363"/>
            <a:ext cx="2647950" cy="1517650"/>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1600">
                <a:solidFill>
                  <a:srgbClr val="FF0000"/>
                </a:solidFill>
                <a:latin typeface="UTM Avo"/>
              </a:rPr>
              <a:t>Mai An Tiêm gieo hạt xuống cát. Rồi hạt nảy mầm, mọc ra một loại cây dây bò lan rộng.</a:t>
            </a:r>
            <a:endParaRPr lang="vi-VN" sz="1500">
              <a:solidFill>
                <a:srgbClr val="FF0000"/>
              </a:solidFill>
              <a:latin typeface="UTM Avo"/>
            </a:endParaRPr>
          </a:p>
        </p:txBody>
      </p:sp>
      <p:sp>
        <p:nvSpPr>
          <p:cNvPr id="7" name="TextBox 6"/>
          <p:cNvSpPr txBox="1">
            <a:spLocks noChangeArrowheads="1"/>
          </p:cNvSpPr>
          <p:nvPr/>
        </p:nvSpPr>
        <p:spPr bwMode="auto">
          <a:xfrm>
            <a:off x="3717925" y="2773363"/>
            <a:ext cx="2647950" cy="1147762"/>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1600">
                <a:solidFill>
                  <a:srgbClr val="FF0000"/>
                </a:solidFill>
                <a:latin typeface="UTM Avo"/>
              </a:rPr>
              <a:t>Vợ chồng Mai An Tiêm khắc tên lên quả dưa và thả xuống biển.</a:t>
            </a:r>
          </a:p>
        </p:txBody>
      </p:sp>
      <p:pic>
        <p:nvPicPr>
          <p:cNvPr id="34819" name="Picture 8"/>
          <p:cNvPicPr>
            <a:picLocks noChangeAspect="1"/>
          </p:cNvPicPr>
          <p:nvPr/>
        </p:nvPicPr>
        <p:blipFill>
          <a:blip r:embed="rId3"/>
          <a:srcRect/>
          <a:stretch>
            <a:fillRect/>
          </a:stretch>
        </p:blipFill>
        <p:spPr bwMode="auto">
          <a:xfrm>
            <a:off x="474663" y="495300"/>
            <a:ext cx="5891212" cy="23733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p:cNvSpPr txBox="1">
            <a:spLocks noChangeArrowheads="1"/>
          </p:cNvSpPr>
          <p:nvPr/>
        </p:nvSpPr>
        <p:spPr bwMode="auto">
          <a:xfrm>
            <a:off x="1677988" y="511175"/>
            <a:ext cx="5694362" cy="554038"/>
          </a:xfrm>
          <a:prstGeom prst="rect">
            <a:avLst/>
          </a:prstGeom>
          <a:noFill/>
          <a:ln w="9525">
            <a:noFill/>
            <a:miter lim="800000"/>
            <a:headEnd/>
            <a:tailEnd/>
          </a:ln>
        </p:spPr>
        <p:txBody>
          <a:bodyPr>
            <a:spAutoFit/>
          </a:bodyPr>
          <a:lstStyle/>
          <a:p>
            <a:pPr>
              <a:buClr>
                <a:srgbClr val="000000"/>
              </a:buClr>
              <a:buFont typeface="Arial" charset="0"/>
              <a:buNone/>
            </a:pPr>
            <a:r>
              <a:rPr lang="en-US" sz="3000">
                <a:solidFill>
                  <a:schemeClr val="accent2"/>
                </a:solidFill>
                <a:latin typeface="UTM Cookies"/>
              </a:rPr>
              <a:t>NHỮNG CÁCH CHÀO ĐỘC ĐÁO</a:t>
            </a:r>
          </a:p>
        </p:txBody>
      </p:sp>
      <p:sp>
        <p:nvSpPr>
          <p:cNvPr id="7" name="TextBox 6"/>
          <p:cNvSpPr txBox="1">
            <a:spLocks noChangeArrowheads="1"/>
          </p:cNvSpPr>
          <p:nvPr/>
        </p:nvSpPr>
        <p:spPr bwMode="auto">
          <a:xfrm>
            <a:off x="450850" y="334963"/>
            <a:ext cx="5837238" cy="454025"/>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1800" b="1">
                <a:solidFill>
                  <a:srgbClr val="FA261C"/>
                </a:solidFill>
                <a:latin typeface="UTM Avo"/>
              </a:rPr>
              <a:t>2</a:t>
            </a:r>
            <a:r>
              <a:rPr lang="vi-VN" sz="1800" b="1">
                <a:solidFill>
                  <a:srgbClr val="FA261C"/>
                </a:solidFill>
                <a:latin typeface="UTM Avo"/>
              </a:rPr>
              <a:t>. </a:t>
            </a:r>
            <a:r>
              <a:rPr lang="en-US" sz="1800">
                <a:latin typeface="UTM Avo"/>
              </a:rPr>
              <a:t>Kể lại từng đoạn của câu chuyện theo tranh.</a:t>
            </a:r>
            <a:endParaRPr lang="vi-VN" sz="1800">
              <a:latin typeface="UTM Avo"/>
            </a:endParaRPr>
          </a:p>
        </p:txBody>
      </p:sp>
      <p:sp>
        <p:nvSpPr>
          <p:cNvPr id="8" name="TextBox 7"/>
          <p:cNvSpPr txBox="1">
            <a:spLocks noChangeArrowheads="1"/>
          </p:cNvSpPr>
          <p:nvPr/>
        </p:nvSpPr>
        <p:spPr bwMode="auto">
          <a:xfrm>
            <a:off x="2054225" y="788988"/>
            <a:ext cx="2749550" cy="493712"/>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2000" b="1">
                <a:solidFill>
                  <a:srgbClr val="C00000"/>
                </a:solidFill>
                <a:latin typeface="UTM Avo"/>
              </a:rPr>
              <a:t>MAI AN TIÊM</a:t>
            </a:r>
          </a:p>
        </p:txBody>
      </p:sp>
      <p:pic>
        <p:nvPicPr>
          <p:cNvPr id="10" name="Picture 9"/>
          <p:cNvPicPr>
            <a:picLocks noChangeAspect="1"/>
          </p:cNvPicPr>
          <p:nvPr/>
        </p:nvPicPr>
        <p:blipFill>
          <a:blip r:embed="rId3"/>
          <a:srcRect/>
          <a:stretch>
            <a:fillRect/>
          </a:stretch>
        </p:blipFill>
        <p:spPr bwMode="auto">
          <a:xfrm>
            <a:off x="604838" y="1376363"/>
            <a:ext cx="4503737" cy="1746250"/>
          </a:xfrm>
          <a:prstGeom prst="rect">
            <a:avLst/>
          </a:prstGeom>
          <a:noFill/>
          <a:ln w="9525">
            <a:noFill/>
            <a:miter lim="800000"/>
            <a:headEnd/>
            <a:tailEnd/>
          </a:ln>
        </p:spPr>
      </p:pic>
      <p:pic>
        <p:nvPicPr>
          <p:cNvPr id="12" name="Picture 11"/>
          <p:cNvPicPr>
            <a:picLocks noChangeAspect="1"/>
          </p:cNvPicPr>
          <p:nvPr/>
        </p:nvPicPr>
        <p:blipFill>
          <a:blip r:embed="rId4"/>
          <a:srcRect/>
          <a:stretch>
            <a:fillRect/>
          </a:stretch>
        </p:blipFill>
        <p:spPr bwMode="auto">
          <a:xfrm>
            <a:off x="1878013" y="3122613"/>
            <a:ext cx="4164012" cy="167798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1"/>
          <p:cNvGrpSpPr>
            <a:grpSpLocks/>
          </p:cNvGrpSpPr>
          <p:nvPr/>
        </p:nvGrpSpPr>
        <p:grpSpPr bwMode="auto">
          <a:xfrm>
            <a:off x="511175" y="527050"/>
            <a:ext cx="5937250" cy="1096963"/>
            <a:chOff x="511811" y="527283"/>
            <a:chExt cx="5936580" cy="1096630"/>
          </a:xfrm>
        </p:grpSpPr>
        <p:pic>
          <p:nvPicPr>
            <p:cNvPr id="36867" name="Picture 2"/>
            <p:cNvPicPr>
              <a:picLocks noChangeAspect="1"/>
            </p:cNvPicPr>
            <p:nvPr/>
          </p:nvPicPr>
          <p:blipFill>
            <a:blip r:embed="rId3"/>
            <a:srcRect/>
            <a:stretch>
              <a:fillRect/>
            </a:stretch>
          </p:blipFill>
          <p:spPr bwMode="auto">
            <a:xfrm>
              <a:off x="511811" y="527283"/>
              <a:ext cx="5834378" cy="1096630"/>
            </a:xfrm>
            <a:prstGeom prst="rect">
              <a:avLst/>
            </a:prstGeom>
            <a:noFill/>
            <a:ln w="9525">
              <a:noFill/>
              <a:miter lim="800000"/>
              <a:headEnd/>
              <a:tailEnd/>
            </a:ln>
          </p:spPr>
        </p:pic>
        <p:sp>
          <p:nvSpPr>
            <p:cNvPr id="36868" name="TextBox 3"/>
            <p:cNvSpPr txBox="1">
              <a:spLocks noChangeArrowheads="1"/>
            </p:cNvSpPr>
            <p:nvPr/>
          </p:nvSpPr>
          <p:spPr bwMode="auto">
            <a:xfrm>
              <a:off x="1083247" y="657418"/>
              <a:ext cx="5365144" cy="864925"/>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1800">
                  <a:solidFill>
                    <a:srgbClr val="10182A"/>
                  </a:solidFill>
                  <a:latin typeface="UTM Avo"/>
                </a:rPr>
                <a:t>Viết 2 – 3 câu về nhân vật Mai An Tiêm trong câu chuyện trên.</a:t>
              </a:r>
            </a:p>
          </p:txBody>
        </p:sp>
      </p:grpSp>
      <p:pic>
        <p:nvPicPr>
          <p:cNvPr id="36866" name="Picture 5"/>
          <p:cNvPicPr>
            <a:picLocks noChangeAspect="1"/>
          </p:cNvPicPr>
          <p:nvPr/>
        </p:nvPicPr>
        <p:blipFill>
          <a:blip r:embed="rId4"/>
          <a:srcRect/>
          <a:stretch>
            <a:fillRect/>
          </a:stretch>
        </p:blipFill>
        <p:spPr bwMode="auto">
          <a:xfrm>
            <a:off x="925513" y="1652588"/>
            <a:ext cx="5232400" cy="2963862"/>
          </a:xfrm>
          <a:prstGeom prst="rect">
            <a:avLst/>
          </a:prstGeom>
          <a:noFill/>
          <a:ln w="9525">
            <a:noFill/>
            <a:miter lim="800000"/>
            <a:headEnd/>
            <a:tailEnd/>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p:cNvGrpSpPr>
          <p:nvPr/>
        </p:nvGrpSpPr>
        <p:grpSpPr bwMode="auto">
          <a:xfrm>
            <a:off x="1144588" y="1390650"/>
            <a:ext cx="4405312" cy="3317875"/>
            <a:chOff x="1417547" y="1264224"/>
            <a:chExt cx="4405927" cy="3318271"/>
          </a:xfrm>
        </p:grpSpPr>
        <p:pic>
          <p:nvPicPr>
            <p:cNvPr id="16403" name="Picture 7"/>
            <p:cNvPicPr>
              <a:picLocks noChangeAspect="1"/>
            </p:cNvPicPr>
            <p:nvPr/>
          </p:nvPicPr>
          <p:blipFill>
            <a:blip r:embed="rId3">
              <a:clrChange>
                <a:clrFrom>
                  <a:srgbClr val="F5F5F5"/>
                </a:clrFrom>
                <a:clrTo>
                  <a:srgbClr val="F5F5F5">
                    <a:alpha val="0"/>
                  </a:srgbClr>
                </a:clrTo>
              </a:clrChange>
            </a:blip>
            <a:srcRect/>
            <a:stretch>
              <a:fillRect/>
            </a:stretch>
          </p:blipFill>
          <p:spPr bwMode="auto">
            <a:xfrm flipH="1">
              <a:off x="1417547" y="1264224"/>
              <a:ext cx="4405927" cy="3318271"/>
            </a:xfrm>
            <a:prstGeom prst="rect">
              <a:avLst/>
            </a:prstGeom>
            <a:noFill/>
            <a:ln w="9525">
              <a:noFill/>
              <a:miter lim="800000"/>
              <a:headEnd/>
              <a:tailEnd/>
            </a:ln>
          </p:spPr>
        </p:pic>
        <p:sp>
          <p:nvSpPr>
            <p:cNvPr id="16404" name="TextBox 8"/>
            <p:cNvSpPr txBox="1">
              <a:spLocks noChangeArrowheads="1"/>
            </p:cNvSpPr>
            <p:nvPr/>
          </p:nvSpPr>
          <p:spPr bwMode="auto">
            <a:xfrm>
              <a:off x="3064386" y="2987782"/>
              <a:ext cx="2009748" cy="976165"/>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vi-VN" sz="4400" b="1">
                  <a:solidFill>
                    <a:srgbClr val="17479D"/>
                  </a:solidFill>
                  <a:latin typeface="UTM Avo"/>
                </a:rPr>
                <a:t>ĐỌC</a:t>
              </a:r>
              <a:endParaRPr lang="en-US" sz="4400" b="1">
                <a:solidFill>
                  <a:srgbClr val="17479D"/>
                </a:solidFill>
                <a:latin typeface="UTM Avo"/>
              </a:endParaRPr>
            </a:p>
          </p:txBody>
        </p:sp>
        <p:sp>
          <p:nvSpPr>
            <p:cNvPr id="16405" name="TextBox 9"/>
            <p:cNvSpPr txBox="1">
              <a:spLocks noChangeArrowheads="1"/>
            </p:cNvSpPr>
            <p:nvPr/>
          </p:nvSpPr>
          <p:spPr bwMode="auto">
            <a:xfrm>
              <a:off x="2447978" y="2553428"/>
              <a:ext cx="3040487" cy="658892"/>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vi-VN" sz="2800" b="1">
                  <a:solidFill>
                    <a:srgbClr val="9F5900"/>
                  </a:solidFill>
                  <a:latin typeface="UTM Avo"/>
                </a:rPr>
                <a:t>TIẾT 1 – 2</a:t>
              </a:r>
              <a:endParaRPr lang="en-US" sz="2800" b="1">
                <a:solidFill>
                  <a:srgbClr val="9F5900"/>
                </a:solidFill>
                <a:latin typeface="UTM Avo"/>
              </a:endParaRPr>
            </a:p>
          </p:txBody>
        </p:sp>
      </p:grpSp>
      <p:pic>
        <p:nvPicPr>
          <p:cNvPr id="11"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475163" y="3268663"/>
            <a:ext cx="1563687" cy="1563687"/>
          </a:xfrm>
          <a:prstGeom prst="rect">
            <a:avLst/>
          </a:prstGeom>
          <a:noFill/>
          <a:ln w="9525">
            <a:noFill/>
            <a:miter lim="800000"/>
            <a:headEnd/>
            <a:tailEnd/>
          </a:ln>
        </p:spPr>
      </p:pic>
      <p:sp>
        <p:nvSpPr>
          <p:cNvPr id="16387" name="Google Shape;1714;p64"/>
          <p:cNvSpPr>
            <a:spLocks/>
          </p:cNvSpPr>
          <p:nvPr/>
        </p:nvSpPr>
        <p:spPr bwMode="auto">
          <a:xfrm rot="-2019064">
            <a:off x="1365250" y="1147763"/>
            <a:ext cx="174625" cy="184150"/>
          </a:xfrm>
          <a:custGeom>
            <a:avLst/>
            <a:gdLst>
              <a:gd name="T0" fmla="*/ 1687 w 4517"/>
              <a:gd name="T1" fmla="*/ 1 h 4766"/>
              <a:gd name="T2" fmla="*/ 1453 w 4517"/>
              <a:gd name="T3" fmla="*/ 315 h 4766"/>
              <a:gd name="T4" fmla="*/ 1889 w 4517"/>
              <a:gd name="T5" fmla="*/ 1741 h 4766"/>
              <a:gd name="T6" fmla="*/ 1057 w 4517"/>
              <a:gd name="T7" fmla="*/ 1186 h 4766"/>
              <a:gd name="T8" fmla="*/ 914 w 4517"/>
              <a:gd name="T9" fmla="*/ 1147 h 4766"/>
              <a:gd name="T10" fmla="*/ 740 w 4517"/>
              <a:gd name="T11" fmla="*/ 1543 h 4766"/>
              <a:gd name="T12" fmla="*/ 1810 w 4517"/>
              <a:gd name="T13" fmla="*/ 2256 h 4766"/>
              <a:gd name="T14" fmla="*/ 265 w 4517"/>
              <a:gd name="T15" fmla="*/ 2731 h 4766"/>
              <a:gd name="T16" fmla="*/ 385 w 4517"/>
              <a:gd name="T17" fmla="*/ 3170 h 4766"/>
              <a:gd name="T18" fmla="*/ 423 w 4517"/>
              <a:gd name="T19" fmla="*/ 3167 h 4766"/>
              <a:gd name="T20" fmla="*/ 1730 w 4517"/>
              <a:gd name="T21" fmla="*/ 2771 h 4766"/>
              <a:gd name="T22" fmla="*/ 1730 w 4517"/>
              <a:gd name="T23" fmla="*/ 2771 h 4766"/>
              <a:gd name="T24" fmla="*/ 1097 w 4517"/>
              <a:gd name="T25" fmla="*/ 3801 h 4766"/>
              <a:gd name="T26" fmla="*/ 1324 w 4517"/>
              <a:gd name="T27" fmla="*/ 4106 h 4766"/>
              <a:gd name="T28" fmla="*/ 1532 w 4517"/>
              <a:gd name="T29" fmla="*/ 3999 h 4766"/>
              <a:gd name="T30" fmla="*/ 2206 w 4517"/>
              <a:gd name="T31" fmla="*/ 2890 h 4766"/>
              <a:gd name="T32" fmla="*/ 2642 w 4517"/>
              <a:gd name="T33" fmla="*/ 4593 h 4766"/>
              <a:gd name="T34" fmla="*/ 2840 w 4517"/>
              <a:gd name="T35" fmla="*/ 4766 h 4766"/>
              <a:gd name="T36" fmla="*/ 3077 w 4517"/>
              <a:gd name="T37" fmla="*/ 4434 h 4766"/>
              <a:gd name="T38" fmla="*/ 2642 w 4517"/>
              <a:gd name="T39" fmla="*/ 2731 h 4766"/>
              <a:gd name="T40" fmla="*/ 2642 w 4517"/>
              <a:gd name="T41" fmla="*/ 2731 h 4766"/>
              <a:gd name="T42" fmla="*/ 3671 w 4517"/>
              <a:gd name="T43" fmla="*/ 3286 h 4766"/>
              <a:gd name="T44" fmla="*/ 3790 w 4517"/>
              <a:gd name="T45" fmla="*/ 3320 h 4766"/>
              <a:gd name="T46" fmla="*/ 3870 w 4517"/>
              <a:gd name="T47" fmla="*/ 2890 h 4766"/>
              <a:gd name="T48" fmla="*/ 2958 w 4517"/>
              <a:gd name="T49" fmla="*/ 2375 h 4766"/>
              <a:gd name="T50" fmla="*/ 4226 w 4517"/>
              <a:gd name="T51" fmla="*/ 1978 h 4766"/>
              <a:gd name="T52" fmla="*/ 4143 w 4517"/>
              <a:gd name="T53" fmla="*/ 1494 h 4766"/>
              <a:gd name="T54" fmla="*/ 4068 w 4517"/>
              <a:gd name="T55" fmla="*/ 1503 h 4766"/>
              <a:gd name="T56" fmla="*/ 2721 w 4517"/>
              <a:gd name="T57" fmla="*/ 1939 h 4766"/>
              <a:gd name="T58" fmla="*/ 3236 w 4517"/>
              <a:gd name="T59" fmla="*/ 949 h 4766"/>
              <a:gd name="T60" fmla="*/ 3035 w 4517"/>
              <a:gd name="T61" fmla="*/ 617 h 4766"/>
              <a:gd name="T62" fmla="*/ 2840 w 4517"/>
              <a:gd name="T63" fmla="*/ 750 h 4766"/>
              <a:gd name="T64" fmla="*/ 2364 w 4517"/>
              <a:gd name="T65" fmla="*/ 1701 h 4766"/>
              <a:gd name="T66" fmla="*/ 1889 w 4517"/>
              <a:gd name="T67" fmla="*/ 156 h 4766"/>
              <a:gd name="T68" fmla="*/ 1687 w 4517"/>
              <a:gd name="T69" fmla="*/ 1 h 47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17"/>
              <a:gd name="T106" fmla="*/ 0 h 4766"/>
              <a:gd name="T107" fmla="*/ 4517 w 4517"/>
              <a:gd name="T108" fmla="*/ 4766 h 47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tx1"/>
          </a:solidFill>
          <a:ln w="9525">
            <a:noFill/>
            <a:round/>
            <a:headEnd/>
            <a:tailEnd/>
          </a:ln>
        </p:spPr>
        <p:txBody>
          <a:bodyPr lIns="91425" tIns="91425" rIns="91425" bIns="91425" anchor="ctr"/>
          <a:lstStyle/>
          <a:p>
            <a:endParaRPr lang="vi-VN"/>
          </a:p>
        </p:txBody>
      </p:sp>
      <p:sp>
        <p:nvSpPr>
          <p:cNvPr id="16388" name="Google Shape;1715;p64"/>
          <p:cNvSpPr>
            <a:spLocks/>
          </p:cNvSpPr>
          <p:nvPr/>
        </p:nvSpPr>
        <p:spPr bwMode="auto">
          <a:xfrm rot="-2019064">
            <a:off x="541338" y="1189038"/>
            <a:ext cx="106362" cy="98425"/>
          </a:xfrm>
          <a:custGeom>
            <a:avLst/>
            <a:gdLst>
              <a:gd name="T0" fmla="*/ 514 w 2737"/>
              <a:gd name="T1" fmla="*/ 0 h 2525"/>
              <a:gd name="T2" fmla="*/ 344 w 2737"/>
              <a:gd name="T3" fmla="*/ 415 h 2525"/>
              <a:gd name="T4" fmla="*/ 780 w 2737"/>
              <a:gd name="T5" fmla="*/ 811 h 2525"/>
              <a:gd name="T6" fmla="*/ 304 w 2737"/>
              <a:gd name="T7" fmla="*/ 851 h 2525"/>
              <a:gd name="T8" fmla="*/ 307 w 2737"/>
              <a:gd name="T9" fmla="*/ 1328 h 2525"/>
              <a:gd name="T10" fmla="*/ 344 w 2737"/>
              <a:gd name="T11" fmla="*/ 1326 h 2525"/>
              <a:gd name="T12" fmla="*/ 740 w 2737"/>
              <a:gd name="T13" fmla="*/ 1286 h 2525"/>
              <a:gd name="T14" fmla="*/ 740 w 2737"/>
              <a:gd name="T15" fmla="*/ 1286 h 2525"/>
              <a:gd name="T16" fmla="*/ 265 w 2737"/>
              <a:gd name="T17" fmla="*/ 1960 h 2525"/>
              <a:gd name="T18" fmla="*/ 453 w 2737"/>
              <a:gd name="T19" fmla="*/ 2283 h 2525"/>
              <a:gd name="T20" fmla="*/ 661 w 2737"/>
              <a:gd name="T21" fmla="*/ 2158 h 2525"/>
              <a:gd name="T22" fmla="*/ 1017 w 2737"/>
              <a:gd name="T23" fmla="*/ 1603 h 2525"/>
              <a:gd name="T24" fmla="*/ 1097 w 2737"/>
              <a:gd name="T25" fmla="*/ 2316 h 2525"/>
              <a:gd name="T26" fmla="*/ 1334 w 2737"/>
              <a:gd name="T27" fmla="*/ 2524 h 2525"/>
              <a:gd name="T28" fmla="*/ 1572 w 2737"/>
              <a:gd name="T29" fmla="*/ 2316 h 2525"/>
              <a:gd name="T30" fmla="*/ 1493 w 2737"/>
              <a:gd name="T31" fmla="*/ 1484 h 2525"/>
              <a:gd name="T32" fmla="*/ 1493 w 2737"/>
              <a:gd name="T33" fmla="*/ 1484 h 2525"/>
              <a:gd name="T34" fmla="*/ 1849 w 2737"/>
              <a:gd name="T35" fmla="*/ 1762 h 2525"/>
              <a:gd name="T36" fmla="*/ 1996 w 2737"/>
              <a:gd name="T37" fmla="*/ 1820 h 2525"/>
              <a:gd name="T38" fmla="*/ 2127 w 2737"/>
              <a:gd name="T39" fmla="*/ 1405 h 2525"/>
              <a:gd name="T40" fmla="*/ 1810 w 2737"/>
              <a:gd name="T41" fmla="*/ 1128 h 2525"/>
              <a:gd name="T42" fmla="*/ 2443 w 2737"/>
              <a:gd name="T43" fmla="*/ 1049 h 2525"/>
              <a:gd name="T44" fmla="*/ 2503 w 2737"/>
              <a:gd name="T45" fmla="*/ 564 h 2525"/>
              <a:gd name="T46" fmla="*/ 2443 w 2737"/>
              <a:gd name="T47" fmla="*/ 573 h 2525"/>
              <a:gd name="T48" fmla="*/ 1691 w 2737"/>
              <a:gd name="T49" fmla="*/ 653 h 2525"/>
              <a:gd name="T50" fmla="*/ 1849 w 2737"/>
              <a:gd name="T51" fmla="*/ 415 h 2525"/>
              <a:gd name="T52" fmla="*/ 1674 w 2737"/>
              <a:gd name="T53" fmla="*/ 47 h 2525"/>
              <a:gd name="T54" fmla="*/ 1493 w 2737"/>
              <a:gd name="T55" fmla="*/ 138 h 2525"/>
              <a:gd name="T56" fmla="*/ 1374 w 2737"/>
              <a:gd name="T57" fmla="*/ 336 h 2525"/>
              <a:gd name="T58" fmla="*/ 1374 w 2737"/>
              <a:gd name="T59" fmla="*/ 296 h 2525"/>
              <a:gd name="T60" fmla="*/ 1118 w 2737"/>
              <a:gd name="T61" fmla="*/ 73 h 2525"/>
              <a:gd name="T62" fmla="*/ 899 w 2737"/>
              <a:gd name="T63" fmla="*/ 296 h 2525"/>
              <a:gd name="T64" fmla="*/ 661 w 2737"/>
              <a:gd name="T65" fmla="*/ 58 h 2525"/>
              <a:gd name="T66" fmla="*/ 514 w 2737"/>
              <a:gd name="T67" fmla="*/ 0 h 2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37"/>
              <a:gd name="T103" fmla="*/ 0 h 2525"/>
              <a:gd name="T104" fmla="*/ 2737 w 2737"/>
              <a:gd name="T105" fmla="*/ 2525 h 25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tx1"/>
          </a:solidFill>
          <a:ln w="9525">
            <a:noFill/>
            <a:round/>
            <a:headEnd/>
            <a:tailEnd/>
          </a:ln>
        </p:spPr>
        <p:txBody>
          <a:bodyPr lIns="91425" tIns="91425" rIns="91425" bIns="91425" anchor="ctr"/>
          <a:lstStyle/>
          <a:p>
            <a:endParaRPr lang="vi-VN"/>
          </a:p>
        </p:txBody>
      </p:sp>
      <p:sp>
        <p:nvSpPr>
          <p:cNvPr id="16389" name="Google Shape;1716;p64"/>
          <p:cNvSpPr>
            <a:spLocks/>
          </p:cNvSpPr>
          <p:nvPr/>
        </p:nvSpPr>
        <p:spPr bwMode="auto">
          <a:xfrm rot="-2019064">
            <a:off x="741363" y="1317625"/>
            <a:ext cx="277812" cy="276225"/>
          </a:xfrm>
          <a:custGeom>
            <a:avLst/>
            <a:gdLst>
              <a:gd name="T0" fmla="*/ 1980 w 7175"/>
              <a:gd name="T1" fmla="*/ 0 h 7104"/>
              <a:gd name="T2" fmla="*/ 1760 w 7175"/>
              <a:gd name="T3" fmla="*/ 303 h 7104"/>
              <a:gd name="T4" fmla="*/ 2750 w 7175"/>
              <a:gd name="T5" fmla="*/ 2482 h 7104"/>
              <a:gd name="T6" fmla="*/ 334 w 7175"/>
              <a:gd name="T7" fmla="*/ 1888 h 7104"/>
              <a:gd name="T8" fmla="*/ 269 w 7175"/>
              <a:gd name="T9" fmla="*/ 1878 h 7104"/>
              <a:gd name="T10" fmla="*/ 255 w 7175"/>
              <a:gd name="T11" fmla="*/ 2324 h 7104"/>
              <a:gd name="T12" fmla="*/ 2631 w 7175"/>
              <a:gd name="T13" fmla="*/ 2918 h 7104"/>
              <a:gd name="T14" fmla="*/ 1364 w 7175"/>
              <a:gd name="T15" fmla="*/ 3552 h 7104"/>
              <a:gd name="T16" fmla="*/ 1529 w 7175"/>
              <a:gd name="T17" fmla="*/ 3972 h 7104"/>
              <a:gd name="T18" fmla="*/ 1641 w 7175"/>
              <a:gd name="T19" fmla="*/ 3948 h 7104"/>
              <a:gd name="T20" fmla="*/ 2909 w 7175"/>
              <a:gd name="T21" fmla="*/ 3314 h 7104"/>
              <a:gd name="T22" fmla="*/ 2909 w 7175"/>
              <a:gd name="T23" fmla="*/ 3314 h 7104"/>
              <a:gd name="T24" fmla="*/ 1958 w 7175"/>
              <a:gd name="T25" fmla="*/ 5611 h 7104"/>
              <a:gd name="T26" fmla="*/ 2206 w 7175"/>
              <a:gd name="T27" fmla="*/ 5943 h 7104"/>
              <a:gd name="T28" fmla="*/ 2394 w 7175"/>
              <a:gd name="T29" fmla="*/ 5809 h 7104"/>
              <a:gd name="T30" fmla="*/ 3305 w 7175"/>
              <a:gd name="T31" fmla="*/ 3591 h 7104"/>
              <a:gd name="T32" fmla="*/ 4691 w 7175"/>
              <a:gd name="T33" fmla="*/ 6958 h 7104"/>
              <a:gd name="T34" fmla="*/ 4887 w 7175"/>
              <a:gd name="T35" fmla="*/ 7103 h 7104"/>
              <a:gd name="T36" fmla="*/ 5127 w 7175"/>
              <a:gd name="T37" fmla="*/ 6800 h 7104"/>
              <a:gd name="T38" fmla="*/ 3582 w 7175"/>
              <a:gd name="T39" fmla="*/ 3155 h 7104"/>
              <a:gd name="T40" fmla="*/ 3582 w 7175"/>
              <a:gd name="T41" fmla="*/ 3155 h 7104"/>
              <a:gd name="T42" fmla="*/ 6830 w 7175"/>
              <a:gd name="T43" fmla="*/ 3868 h 7104"/>
              <a:gd name="T44" fmla="*/ 6865 w 7175"/>
              <a:gd name="T45" fmla="*/ 3871 h 7104"/>
              <a:gd name="T46" fmla="*/ 6909 w 7175"/>
              <a:gd name="T47" fmla="*/ 3393 h 7104"/>
              <a:gd name="T48" fmla="*/ 3978 w 7175"/>
              <a:gd name="T49" fmla="*/ 2759 h 7104"/>
              <a:gd name="T50" fmla="*/ 5483 w 7175"/>
              <a:gd name="T51" fmla="*/ 1927 h 7104"/>
              <a:gd name="T52" fmla="*/ 5346 w 7175"/>
              <a:gd name="T53" fmla="*/ 1547 h 7104"/>
              <a:gd name="T54" fmla="*/ 5246 w 7175"/>
              <a:gd name="T55" fmla="*/ 1571 h 7104"/>
              <a:gd name="T56" fmla="*/ 3859 w 7175"/>
              <a:gd name="T57" fmla="*/ 2284 h 7104"/>
              <a:gd name="T58" fmla="*/ 4770 w 7175"/>
              <a:gd name="T59" fmla="*/ 501 h 7104"/>
              <a:gd name="T60" fmla="*/ 4549 w 7175"/>
              <a:gd name="T61" fmla="*/ 170 h 7104"/>
              <a:gd name="T62" fmla="*/ 4335 w 7175"/>
              <a:gd name="T63" fmla="*/ 303 h 7104"/>
              <a:gd name="T64" fmla="*/ 3265 w 7175"/>
              <a:gd name="T65" fmla="*/ 2482 h 7104"/>
              <a:gd name="T66" fmla="*/ 2196 w 7175"/>
              <a:gd name="T67" fmla="*/ 145 h 7104"/>
              <a:gd name="T68" fmla="*/ 1980 w 7175"/>
              <a:gd name="T69" fmla="*/ 0 h 7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75"/>
              <a:gd name="T106" fmla="*/ 0 h 7104"/>
              <a:gd name="T107" fmla="*/ 7175 w 7175"/>
              <a:gd name="T108" fmla="*/ 7104 h 7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tx1"/>
          </a:solidFill>
          <a:ln w="9525">
            <a:noFill/>
            <a:round/>
            <a:headEnd/>
            <a:tailEnd/>
          </a:ln>
        </p:spPr>
        <p:txBody>
          <a:bodyPr lIns="91425" tIns="91425" rIns="91425" bIns="91425" anchor="ctr"/>
          <a:lstStyle/>
          <a:p>
            <a:endParaRPr lang="vi-VN"/>
          </a:p>
        </p:txBody>
      </p:sp>
      <p:grpSp>
        <p:nvGrpSpPr>
          <p:cNvPr id="16390" name="Google Shape;1725;p64"/>
          <p:cNvGrpSpPr>
            <a:grpSpLocks/>
          </p:cNvGrpSpPr>
          <p:nvPr/>
        </p:nvGrpSpPr>
        <p:grpSpPr bwMode="auto">
          <a:xfrm rot="-1723955">
            <a:off x="1087438" y="406400"/>
            <a:ext cx="223837" cy="246063"/>
            <a:chOff x="5414907" y="2017485"/>
            <a:chExt cx="220338" cy="243702"/>
          </a:xfrm>
        </p:grpSpPr>
        <p:sp>
          <p:nvSpPr>
            <p:cNvPr id="16400" name="Google Shape;1726;p64"/>
            <p:cNvSpPr>
              <a:spLocks/>
            </p:cNvSpPr>
            <p:nvPr/>
          </p:nvSpPr>
          <p:spPr bwMode="auto">
            <a:xfrm>
              <a:off x="5414907" y="2017485"/>
              <a:ext cx="131370" cy="113351"/>
            </a:xfrm>
            <a:custGeom>
              <a:avLst/>
              <a:gdLst>
                <a:gd name="T0" fmla="*/ 1361 w 2457"/>
                <a:gd name="T1" fmla="*/ 470 h 2120"/>
                <a:gd name="T2" fmla="*/ 1427 w 2457"/>
                <a:gd name="T3" fmla="*/ 476 h 2120"/>
                <a:gd name="T4" fmla="*/ 1664 w 2457"/>
                <a:gd name="T5" fmla="*/ 714 h 2120"/>
                <a:gd name="T6" fmla="*/ 1704 w 2457"/>
                <a:gd name="T7" fmla="*/ 1546 h 2120"/>
                <a:gd name="T8" fmla="*/ 1248 w 2457"/>
                <a:gd name="T9" fmla="*/ 1694 h 2120"/>
                <a:gd name="T10" fmla="*/ 793 w 2457"/>
                <a:gd name="T11" fmla="*/ 1546 h 2120"/>
                <a:gd name="T12" fmla="*/ 753 w 2457"/>
                <a:gd name="T13" fmla="*/ 714 h 2120"/>
                <a:gd name="T14" fmla="*/ 793 w 2457"/>
                <a:gd name="T15" fmla="*/ 714 h 2120"/>
                <a:gd name="T16" fmla="*/ 1361 w 2457"/>
                <a:gd name="T17" fmla="*/ 470 h 2120"/>
                <a:gd name="T18" fmla="*/ 1427 w 2457"/>
                <a:gd name="T19" fmla="*/ 1 h 2120"/>
                <a:gd name="T20" fmla="*/ 634 w 2457"/>
                <a:gd name="T21" fmla="*/ 238 h 2120"/>
                <a:gd name="T22" fmla="*/ 591 w 2457"/>
                <a:gd name="T23" fmla="*/ 222 h 2120"/>
                <a:gd name="T24" fmla="*/ 476 w 2457"/>
                <a:gd name="T25" fmla="*/ 278 h 2120"/>
                <a:gd name="T26" fmla="*/ 436 w 2457"/>
                <a:gd name="T27" fmla="*/ 1823 h 2120"/>
                <a:gd name="T28" fmla="*/ 1248 w 2457"/>
                <a:gd name="T29" fmla="*/ 2120 h 2120"/>
                <a:gd name="T30" fmla="*/ 2060 w 2457"/>
                <a:gd name="T31" fmla="*/ 1823 h 2120"/>
                <a:gd name="T32" fmla="*/ 2100 w 2457"/>
                <a:gd name="T33" fmla="*/ 476 h 2120"/>
                <a:gd name="T34" fmla="*/ 1427 w 2457"/>
                <a:gd name="T35" fmla="*/ 1 h 2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57"/>
                <a:gd name="T55" fmla="*/ 0 h 2120"/>
                <a:gd name="T56" fmla="*/ 2457 w 2457"/>
                <a:gd name="T57" fmla="*/ 2120 h 2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tx1"/>
            </a:solidFill>
            <a:ln w="9525">
              <a:noFill/>
              <a:round/>
              <a:headEnd/>
              <a:tailEnd/>
            </a:ln>
          </p:spPr>
          <p:txBody>
            <a:bodyPr lIns="91425" tIns="91425" rIns="91425" bIns="91425" anchor="ctr"/>
            <a:lstStyle/>
            <a:p>
              <a:endParaRPr lang="vi-VN"/>
            </a:p>
          </p:txBody>
        </p:sp>
        <p:sp>
          <p:nvSpPr>
            <p:cNvPr id="16401" name="Google Shape;1727;p64"/>
            <p:cNvSpPr>
              <a:spLocks/>
            </p:cNvSpPr>
            <p:nvPr/>
          </p:nvSpPr>
          <p:spPr bwMode="auto">
            <a:xfrm>
              <a:off x="5469978" y="2200929"/>
              <a:ext cx="77849" cy="60258"/>
            </a:xfrm>
            <a:custGeom>
              <a:avLst/>
              <a:gdLst>
                <a:gd name="T0" fmla="*/ 707 w 1456"/>
                <a:gd name="T1" fmla="*/ 0 h 1127"/>
                <a:gd name="T2" fmla="*/ 397 w 1456"/>
                <a:gd name="T3" fmla="*/ 95 h 1127"/>
                <a:gd name="T4" fmla="*/ 199 w 1456"/>
                <a:gd name="T5" fmla="*/ 214 h 1127"/>
                <a:gd name="T6" fmla="*/ 80 w 1456"/>
                <a:gd name="T7" fmla="*/ 808 h 1127"/>
                <a:gd name="T8" fmla="*/ 634 w 1456"/>
                <a:gd name="T9" fmla="*/ 1125 h 1127"/>
                <a:gd name="T10" fmla="*/ 683 w 1456"/>
                <a:gd name="T11" fmla="*/ 1127 h 1127"/>
                <a:gd name="T12" fmla="*/ 1149 w 1456"/>
                <a:gd name="T13" fmla="*/ 214 h 1127"/>
                <a:gd name="T14" fmla="*/ 707 w 1456"/>
                <a:gd name="T15" fmla="*/ 0 h 1127"/>
                <a:gd name="T16" fmla="*/ 0 60000 65536"/>
                <a:gd name="T17" fmla="*/ 0 60000 65536"/>
                <a:gd name="T18" fmla="*/ 0 60000 65536"/>
                <a:gd name="T19" fmla="*/ 0 60000 65536"/>
                <a:gd name="T20" fmla="*/ 0 60000 65536"/>
                <a:gd name="T21" fmla="*/ 0 60000 65536"/>
                <a:gd name="T22" fmla="*/ 0 60000 65536"/>
                <a:gd name="T23" fmla="*/ 0 60000 65536"/>
                <a:gd name="T24" fmla="*/ 0 w 1456"/>
                <a:gd name="T25" fmla="*/ 0 h 1127"/>
                <a:gd name="T26" fmla="*/ 1456 w 1456"/>
                <a:gd name="T27" fmla="*/ 1127 h 1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tx1"/>
            </a:solidFill>
            <a:ln w="9525">
              <a:noFill/>
              <a:round/>
              <a:headEnd/>
              <a:tailEnd/>
            </a:ln>
          </p:spPr>
          <p:txBody>
            <a:bodyPr lIns="91425" tIns="91425" rIns="91425" bIns="91425" anchor="ctr"/>
            <a:lstStyle/>
            <a:p>
              <a:endParaRPr lang="vi-VN"/>
            </a:p>
          </p:txBody>
        </p:sp>
        <p:sp>
          <p:nvSpPr>
            <p:cNvPr id="16402" name="Google Shape;1728;p64"/>
            <p:cNvSpPr>
              <a:spLocks/>
            </p:cNvSpPr>
            <p:nvPr/>
          </p:nvSpPr>
          <p:spPr bwMode="auto">
            <a:xfrm>
              <a:off x="5603431" y="2178473"/>
              <a:ext cx="31813" cy="25451"/>
            </a:xfrm>
            <a:custGeom>
              <a:avLst/>
              <a:gdLst>
                <a:gd name="T0" fmla="*/ 277 w 595"/>
                <a:gd name="T1" fmla="*/ 0 h 476"/>
                <a:gd name="T2" fmla="*/ 317 w 595"/>
                <a:gd name="T3" fmla="*/ 476 h 476"/>
                <a:gd name="T4" fmla="*/ 277 w 595"/>
                <a:gd name="T5" fmla="*/ 0 h 476"/>
                <a:gd name="T6" fmla="*/ 0 60000 65536"/>
                <a:gd name="T7" fmla="*/ 0 60000 65536"/>
                <a:gd name="T8" fmla="*/ 0 60000 65536"/>
                <a:gd name="T9" fmla="*/ 0 w 595"/>
                <a:gd name="T10" fmla="*/ 0 h 476"/>
                <a:gd name="T11" fmla="*/ 595 w 595"/>
                <a:gd name="T12" fmla="*/ 476 h 476"/>
              </a:gdLst>
              <a:ahLst/>
              <a:cxnLst>
                <a:cxn ang="T6">
                  <a:pos x="T0" y="T1"/>
                </a:cxn>
                <a:cxn ang="T7">
                  <a:pos x="T2" y="T3"/>
                </a:cxn>
                <a:cxn ang="T8">
                  <a:pos x="T4" y="T5"/>
                </a:cxn>
              </a:cxnLst>
              <a:rect l="T9" t="T10" r="T11" b="T12"/>
              <a:pathLst>
                <a:path w="595" h="476" extrusionOk="0">
                  <a:moveTo>
                    <a:pt x="277" y="0"/>
                  </a:moveTo>
                  <a:cubicBezTo>
                    <a:pt x="0" y="0"/>
                    <a:pt x="0" y="476"/>
                    <a:pt x="317" y="476"/>
                  </a:cubicBezTo>
                  <a:cubicBezTo>
                    <a:pt x="594" y="476"/>
                    <a:pt x="594" y="0"/>
                    <a:pt x="277" y="0"/>
                  </a:cubicBezTo>
                  <a:close/>
                </a:path>
              </a:pathLst>
            </a:custGeom>
            <a:solidFill>
              <a:schemeClr val="tx1"/>
            </a:solidFill>
            <a:ln w="9525">
              <a:noFill/>
              <a:round/>
              <a:headEnd/>
              <a:tailEnd/>
            </a:ln>
          </p:spPr>
          <p:txBody>
            <a:bodyPr lIns="91425" tIns="91425" rIns="91425" bIns="91425" anchor="ctr"/>
            <a:lstStyle/>
            <a:p>
              <a:endParaRPr lang="vi-VN"/>
            </a:p>
          </p:txBody>
        </p:sp>
      </p:grpSp>
      <p:sp>
        <p:nvSpPr>
          <p:cNvPr id="16391" name="Google Shape;1714;p64"/>
          <p:cNvSpPr>
            <a:spLocks/>
          </p:cNvSpPr>
          <p:nvPr/>
        </p:nvSpPr>
        <p:spPr bwMode="auto">
          <a:xfrm rot="-2019064">
            <a:off x="668338" y="508000"/>
            <a:ext cx="174625" cy="184150"/>
          </a:xfrm>
          <a:custGeom>
            <a:avLst/>
            <a:gdLst>
              <a:gd name="T0" fmla="*/ 1687 w 4517"/>
              <a:gd name="T1" fmla="*/ 1 h 4766"/>
              <a:gd name="T2" fmla="*/ 1453 w 4517"/>
              <a:gd name="T3" fmla="*/ 315 h 4766"/>
              <a:gd name="T4" fmla="*/ 1889 w 4517"/>
              <a:gd name="T5" fmla="*/ 1741 h 4766"/>
              <a:gd name="T6" fmla="*/ 1057 w 4517"/>
              <a:gd name="T7" fmla="*/ 1186 h 4766"/>
              <a:gd name="T8" fmla="*/ 914 w 4517"/>
              <a:gd name="T9" fmla="*/ 1147 h 4766"/>
              <a:gd name="T10" fmla="*/ 740 w 4517"/>
              <a:gd name="T11" fmla="*/ 1543 h 4766"/>
              <a:gd name="T12" fmla="*/ 1810 w 4517"/>
              <a:gd name="T13" fmla="*/ 2256 h 4766"/>
              <a:gd name="T14" fmla="*/ 265 w 4517"/>
              <a:gd name="T15" fmla="*/ 2731 h 4766"/>
              <a:gd name="T16" fmla="*/ 385 w 4517"/>
              <a:gd name="T17" fmla="*/ 3170 h 4766"/>
              <a:gd name="T18" fmla="*/ 423 w 4517"/>
              <a:gd name="T19" fmla="*/ 3167 h 4766"/>
              <a:gd name="T20" fmla="*/ 1730 w 4517"/>
              <a:gd name="T21" fmla="*/ 2771 h 4766"/>
              <a:gd name="T22" fmla="*/ 1730 w 4517"/>
              <a:gd name="T23" fmla="*/ 2771 h 4766"/>
              <a:gd name="T24" fmla="*/ 1097 w 4517"/>
              <a:gd name="T25" fmla="*/ 3801 h 4766"/>
              <a:gd name="T26" fmla="*/ 1324 w 4517"/>
              <a:gd name="T27" fmla="*/ 4106 h 4766"/>
              <a:gd name="T28" fmla="*/ 1532 w 4517"/>
              <a:gd name="T29" fmla="*/ 3999 h 4766"/>
              <a:gd name="T30" fmla="*/ 2206 w 4517"/>
              <a:gd name="T31" fmla="*/ 2890 h 4766"/>
              <a:gd name="T32" fmla="*/ 2642 w 4517"/>
              <a:gd name="T33" fmla="*/ 4593 h 4766"/>
              <a:gd name="T34" fmla="*/ 2840 w 4517"/>
              <a:gd name="T35" fmla="*/ 4766 h 4766"/>
              <a:gd name="T36" fmla="*/ 3077 w 4517"/>
              <a:gd name="T37" fmla="*/ 4434 h 4766"/>
              <a:gd name="T38" fmla="*/ 2642 w 4517"/>
              <a:gd name="T39" fmla="*/ 2731 h 4766"/>
              <a:gd name="T40" fmla="*/ 2642 w 4517"/>
              <a:gd name="T41" fmla="*/ 2731 h 4766"/>
              <a:gd name="T42" fmla="*/ 3671 w 4517"/>
              <a:gd name="T43" fmla="*/ 3286 h 4766"/>
              <a:gd name="T44" fmla="*/ 3790 w 4517"/>
              <a:gd name="T45" fmla="*/ 3320 h 4766"/>
              <a:gd name="T46" fmla="*/ 3870 w 4517"/>
              <a:gd name="T47" fmla="*/ 2890 h 4766"/>
              <a:gd name="T48" fmla="*/ 2958 w 4517"/>
              <a:gd name="T49" fmla="*/ 2375 h 4766"/>
              <a:gd name="T50" fmla="*/ 4226 w 4517"/>
              <a:gd name="T51" fmla="*/ 1978 h 4766"/>
              <a:gd name="T52" fmla="*/ 4143 w 4517"/>
              <a:gd name="T53" fmla="*/ 1494 h 4766"/>
              <a:gd name="T54" fmla="*/ 4068 w 4517"/>
              <a:gd name="T55" fmla="*/ 1503 h 4766"/>
              <a:gd name="T56" fmla="*/ 2721 w 4517"/>
              <a:gd name="T57" fmla="*/ 1939 h 4766"/>
              <a:gd name="T58" fmla="*/ 3236 w 4517"/>
              <a:gd name="T59" fmla="*/ 949 h 4766"/>
              <a:gd name="T60" fmla="*/ 3035 w 4517"/>
              <a:gd name="T61" fmla="*/ 617 h 4766"/>
              <a:gd name="T62" fmla="*/ 2840 w 4517"/>
              <a:gd name="T63" fmla="*/ 750 h 4766"/>
              <a:gd name="T64" fmla="*/ 2364 w 4517"/>
              <a:gd name="T65" fmla="*/ 1701 h 4766"/>
              <a:gd name="T66" fmla="*/ 1889 w 4517"/>
              <a:gd name="T67" fmla="*/ 156 h 4766"/>
              <a:gd name="T68" fmla="*/ 1687 w 4517"/>
              <a:gd name="T69" fmla="*/ 1 h 47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17"/>
              <a:gd name="T106" fmla="*/ 0 h 4766"/>
              <a:gd name="T107" fmla="*/ 4517 w 4517"/>
              <a:gd name="T108" fmla="*/ 4766 h 47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tx1"/>
          </a:solidFill>
          <a:ln w="9525">
            <a:noFill/>
            <a:round/>
            <a:headEnd/>
            <a:tailEnd/>
          </a:ln>
        </p:spPr>
        <p:txBody>
          <a:bodyPr lIns="91425" tIns="91425" rIns="91425" bIns="91425" anchor="ctr"/>
          <a:lstStyle/>
          <a:p>
            <a:endParaRPr lang="vi-VN"/>
          </a:p>
        </p:txBody>
      </p:sp>
      <p:grpSp>
        <p:nvGrpSpPr>
          <p:cNvPr id="16392" name="Google Shape;1725;p64"/>
          <p:cNvGrpSpPr>
            <a:grpSpLocks/>
          </p:cNvGrpSpPr>
          <p:nvPr/>
        </p:nvGrpSpPr>
        <p:grpSpPr bwMode="auto">
          <a:xfrm rot="6447076">
            <a:off x="1019969" y="1208881"/>
            <a:ext cx="273050" cy="312738"/>
            <a:chOff x="5365548" y="2017485"/>
            <a:chExt cx="269696" cy="309455"/>
          </a:xfrm>
        </p:grpSpPr>
        <p:sp>
          <p:nvSpPr>
            <p:cNvPr id="16397" name="Google Shape;1726;p64"/>
            <p:cNvSpPr>
              <a:spLocks/>
            </p:cNvSpPr>
            <p:nvPr/>
          </p:nvSpPr>
          <p:spPr bwMode="auto">
            <a:xfrm>
              <a:off x="5414907" y="2017485"/>
              <a:ext cx="131370" cy="113351"/>
            </a:xfrm>
            <a:custGeom>
              <a:avLst/>
              <a:gdLst>
                <a:gd name="T0" fmla="*/ 1361 w 2457"/>
                <a:gd name="T1" fmla="*/ 470 h 2120"/>
                <a:gd name="T2" fmla="*/ 1427 w 2457"/>
                <a:gd name="T3" fmla="*/ 476 h 2120"/>
                <a:gd name="T4" fmla="*/ 1664 w 2457"/>
                <a:gd name="T5" fmla="*/ 714 h 2120"/>
                <a:gd name="T6" fmla="*/ 1704 w 2457"/>
                <a:gd name="T7" fmla="*/ 1546 h 2120"/>
                <a:gd name="T8" fmla="*/ 1248 w 2457"/>
                <a:gd name="T9" fmla="*/ 1694 h 2120"/>
                <a:gd name="T10" fmla="*/ 793 w 2457"/>
                <a:gd name="T11" fmla="*/ 1546 h 2120"/>
                <a:gd name="T12" fmla="*/ 753 w 2457"/>
                <a:gd name="T13" fmla="*/ 714 h 2120"/>
                <a:gd name="T14" fmla="*/ 793 w 2457"/>
                <a:gd name="T15" fmla="*/ 714 h 2120"/>
                <a:gd name="T16" fmla="*/ 1361 w 2457"/>
                <a:gd name="T17" fmla="*/ 470 h 2120"/>
                <a:gd name="T18" fmla="*/ 1427 w 2457"/>
                <a:gd name="T19" fmla="*/ 1 h 2120"/>
                <a:gd name="T20" fmla="*/ 634 w 2457"/>
                <a:gd name="T21" fmla="*/ 238 h 2120"/>
                <a:gd name="T22" fmla="*/ 591 w 2457"/>
                <a:gd name="T23" fmla="*/ 222 h 2120"/>
                <a:gd name="T24" fmla="*/ 476 w 2457"/>
                <a:gd name="T25" fmla="*/ 278 h 2120"/>
                <a:gd name="T26" fmla="*/ 436 w 2457"/>
                <a:gd name="T27" fmla="*/ 1823 h 2120"/>
                <a:gd name="T28" fmla="*/ 1248 w 2457"/>
                <a:gd name="T29" fmla="*/ 2120 h 2120"/>
                <a:gd name="T30" fmla="*/ 2060 w 2457"/>
                <a:gd name="T31" fmla="*/ 1823 h 2120"/>
                <a:gd name="T32" fmla="*/ 2100 w 2457"/>
                <a:gd name="T33" fmla="*/ 476 h 2120"/>
                <a:gd name="T34" fmla="*/ 1427 w 2457"/>
                <a:gd name="T35" fmla="*/ 1 h 2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57"/>
                <a:gd name="T55" fmla="*/ 0 h 2120"/>
                <a:gd name="T56" fmla="*/ 2457 w 2457"/>
                <a:gd name="T57" fmla="*/ 2120 h 2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tx1"/>
            </a:solidFill>
            <a:ln w="9525">
              <a:noFill/>
              <a:round/>
              <a:headEnd/>
              <a:tailEnd/>
            </a:ln>
          </p:spPr>
          <p:txBody>
            <a:bodyPr lIns="91425" tIns="91425" rIns="91425" bIns="91425" anchor="ctr"/>
            <a:lstStyle/>
            <a:p>
              <a:endParaRPr lang="vi-VN"/>
            </a:p>
          </p:txBody>
        </p:sp>
        <p:sp>
          <p:nvSpPr>
            <p:cNvPr id="16398" name="Google Shape;1727;p64"/>
            <p:cNvSpPr>
              <a:spLocks/>
            </p:cNvSpPr>
            <p:nvPr/>
          </p:nvSpPr>
          <p:spPr bwMode="auto">
            <a:xfrm>
              <a:off x="5365548" y="2266682"/>
              <a:ext cx="77849" cy="60258"/>
            </a:xfrm>
            <a:custGeom>
              <a:avLst/>
              <a:gdLst>
                <a:gd name="T0" fmla="*/ 707 w 1456"/>
                <a:gd name="T1" fmla="*/ 0 h 1127"/>
                <a:gd name="T2" fmla="*/ 397 w 1456"/>
                <a:gd name="T3" fmla="*/ 95 h 1127"/>
                <a:gd name="T4" fmla="*/ 199 w 1456"/>
                <a:gd name="T5" fmla="*/ 214 h 1127"/>
                <a:gd name="T6" fmla="*/ 80 w 1456"/>
                <a:gd name="T7" fmla="*/ 808 h 1127"/>
                <a:gd name="T8" fmla="*/ 634 w 1456"/>
                <a:gd name="T9" fmla="*/ 1125 h 1127"/>
                <a:gd name="T10" fmla="*/ 683 w 1456"/>
                <a:gd name="T11" fmla="*/ 1127 h 1127"/>
                <a:gd name="T12" fmla="*/ 1149 w 1456"/>
                <a:gd name="T13" fmla="*/ 214 h 1127"/>
                <a:gd name="T14" fmla="*/ 707 w 1456"/>
                <a:gd name="T15" fmla="*/ 0 h 1127"/>
                <a:gd name="T16" fmla="*/ 0 60000 65536"/>
                <a:gd name="T17" fmla="*/ 0 60000 65536"/>
                <a:gd name="T18" fmla="*/ 0 60000 65536"/>
                <a:gd name="T19" fmla="*/ 0 60000 65536"/>
                <a:gd name="T20" fmla="*/ 0 60000 65536"/>
                <a:gd name="T21" fmla="*/ 0 60000 65536"/>
                <a:gd name="T22" fmla="*/ 0 60000 65536"/>
                <a:gd name="T23" fmla="*/ 0 60000 65536"/>
                <a:gd name="T24" fmla="*/ 0 w 1456"/>
                <a:gd name="T25" fmla="*/ 0 h 1127"/>
                <a:gd name="T26" fmla="*/ 1456 w 1456"/>
                <a:gd name="T27" fmla="*/ 1127 h 1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tx1"/>
            </a:solidFill>
            <a:ln w="9525">
              <a:noFill/>
              <a:round/>
              <a:headEnd/>
              <a:tailEnd/>
            </a:ln>
          </p:spPr>
          <p:txBody>
            <a:bodyPr lIns="91425" tIns="91425" rIns="91425" bIns="91425" anchor="ctr"/>
            <a:lstStyle/>
            <a:p>
              <a:endParaRPr lang="vi-VN"/>
            </a:p>
          </p:txBody>
        </p:sp>
        <p:sp>
          <p:nvSpPr>
            <p:cNvPr id="16399" name="Google Shape;1728;p64"/>
            <p:cNvSpPr>
              <a:spLocks/>
            </p:cNvSpPr>
            <p:nvPr/>
          </p:nvSpPr>
          <p:spPr bwMode="auto">
            <a:xfrm>
              <a:off x="5603431" y="2178473"/>
              <a:ext cx="31813" cy="25451"/>
            </a:xfrm>
            <a:custGeom>
              <a:avLst/>
              <a:gdLst>
                <a:gd name="T0" fmla="*/ 277 w 595"/>
                <a:gd name="T1" fmla="*/ 0 h 476"/>
                <a:gd name="T2" fmla="*/ 317 w 595"/>
                <a:gd name="T3" fmla="*/ 476 h 476"/>
                <a:gd name="T4" fmla="*/ 277 w 595"/>
                <a:gd name="T5" fmla="*/ 0 h 476"/>
                <a:gd name="T6" fmla="*/ 0 60000 65536"/>
                <a:gd name="T7" fmla="*/ 0 60000 65536"/>
                <a:gd name="T8" fmla="*/ 0 60000 65536"/>
                <a:gd name="T9" fmla="*/ 0 w 595"/>
                <a:gd name="T10" fmla="*/ 0 h 476"/>
                <a:gd name="T11" fmla="*/ 595 w 595"/>
                <a:gd name="T12" fmla="*/ 476 h 476"/>
              </a:gdLst>
              <a:ahLst/>
              <a:cxnLst>
                <a:cxn ang="T6">
                  <a:pos x="T0" y="T1"/>
                </a:cxn>
                <a:cxn ang="T7">
                  <a:pos x="T2" y="T3"/>
                </a:cxn>
                <a:cxn ang="T8">
                  <a:pos x="T4" y="T5"/>
                </a:cxn>
              </a:cxnLst>
              <a:rect l="T9" t="T10" r="T11" b="T12"/>
              <a:pathLst>
                <a:path w="595" h="476" extrusionOk="0">
                  <a:moveTo>
                    <a:pt x="277" y="0"/>
                  </a:moveTo>
                  <a:cubicBezTo>
                    <a:pt x="0" y="0"/>
                    <a:pt x="0" y="476"/>
                    <a:pt x="317" y="476"/>
                  </a:cubicBezTo>
                  <a:cubicBezTo>
                    <a:pt x="594" y="476"/>
                    <a:pt x="594" y="0"/>
                    <a:pt x="277" y="0"/>
                  </a:cubicBezTo>
                  <a:close/>
                </a:path>
              </a:pathLst>
            </a:custGeom>
            <a:solidFill>
              <a:schemeClr val="tx1"/>
            </a:solidFill>
            <a:ln w="9525">
              <a:noFill/>
              <a:round/>
              <a:headEnd/>
              <a:tailEnd/>
            </a:ln>
          </p:spPr>
          <p:txBody>
            <a:bodyPr lIns="91425" tIns="91425" rIns="91425" bIns="91425" anchor="ctr"/>
            <a:lstStyle/>
            <a:p>
              <a:endParaRPr lang="vi-VN"/>
            </a:p>
          </p:txBody>
        </p:sp>
      </p:grpSp>
      <p:grpSp>
        <p:nvGrpSpPr>
          <p:cNvPr id="16393" name="Group 27"/>
          <p:cNvGrpSpPr>
            <a:grpSpLocks/>
          </p:cNvGrpSpPr>
          <p:nvPr/>
        </p:nvGrpSpPr>
        <p:grpSpPr bwMode="auto">
          <a:xfrm>
            <a:off x="288925" y="627063"/>
            <a:ext cx="1973263" cy="587375"/>
            <a:chOff x="328799" y="617893"/>
            <a:chExt cx="1971949" cy="587246"/>
          </a:xfrm>
        </p:grpSpPr>
        <p:sp>
          <p:nvSpPr>
            <p:cNvPr id="29" name="TextBox 28">
              <a:extLst>
                <a:ext uri="{FF2B5EF4-FFF2-40B4-BE49-F238E27FC236}"/>
              </a:extLst>
            </p:cNvPr>
            <p:cNvSpPr txBox="1"/>
            <p:nvPr/>
          </p:nvSpPr>
          <p:spPr>
            <a:xfrm>
              <a:off x="370047" y="617893"/>
              <a:ext cx="1930701" cy="584072"/>
            </a:xfrm>
            <a:prstGeom prst="rect">
              <a:avLst/>
            </a:prstGeom>
            <a:noFill/>
          </p:spPr>
          <p:txBody>
            <a:bodyPr>
              <a:spAutoFit/>
            </a:bodyPr>
            <a:lstStyle/>
            <a:p>
              <a:pPr fontAlgn="auto">
                <a:spcBef>
                  <a:spcPts val="0"/>
                </a:spcBef>
                <a:spcAft>
                  <a:spcPts val="0"/>
                </a:spcAft>
                <a:buClr>
                  <a:srgbClr val="000000"/>
                </a:buClr>
                <a:buFont typeface="Arial"/>
                <a:buNone/>
                <a:defRPr/>
              </a:pPr>
              <a:r>
                <a:rPr lang="en-US" sz="3200" kern="0" dirty="0">
                  <a:solidFill>
                    <a:schemeClr val="bg1">
                      <a:lumMod val="25000"/>
                    </a:schemeClr>
                  </a:solidFill>
                  <a:latin typeface="UTM Cookies" panose="02040603050506020204" pitchFamily="18" charset="0"/>
                  <a:ea typeface="Arial"/>
                  <a:cs typeface="Arial"/>
                  <a:sym typeface="Arial"/>
                </a:rPr>
                <a:t>BÀI 21 </a:t>
              </a:r>
            </a:p>
          </p:txBody>
        </p:sp>
        <p:sp>
          <p:nvSpPr>
            <p:cNvPr id="30" name="TextBox 29">
              <a:extLst>
                <a:ext uri="{FF2B5EF4-FFF2-40B4-BE49-F238E27FC236}"/>
              </a:extLst>
            </p:cNvPr>
            <p:cNvSpPr txBox="1"/>
            <p:nvPr/>
          </p:nvSpPr>
          <p:spPr>
            <a:xfrm>
              <a:off x="328799" y="621067"/>
              <a:ext cx="1676871" cy="584072"/>
            </a:xfrm>
            <a:prstGeom prst="rect">
              <a:avLst/>
            </a:prstGeom>
            <a:noFill/>
          </p:spPr>
          <p:txBody>
            <a:bodyPr>
              <a:spAutoFit/>
            </a:bodyPr>
            <a:lstStyle/>
            <a:p>
              <a:pPr fontAlgn="auto">
                <a:spcBef>
                  <a:spcPts val="0"/>
                </a:spcBef>
                <a:spcAft>
                  <a:spcPts val="0"/>
                </a:spcAft>
                <a:buClr>
                  <a:srgbClr val="000000"/>
                </a:buClr>
                <a:buFont typeface="Arial"/>
                <a:buNone/>
                <a:defRPr/>
              </a:pPr>
              <a:r>
                <a:rPr lang="en-US" sz="3200" kern="0" dirty="0">
                  <a:solidFill>
                    <a:schemeClr val="bg1">
                      <a:lumMod val="75000"/>
                    </a:schemeClr>
                  </a:solidFill>
                  <a:latin typeface="UTM Cookies" panose="02040603050506020204" pitchFamily="18" charset="0"/>
                  <a:ea typeface="Arial"/>
                  <a:cs typeface="Arial"/>
                  <a:sym typeface="Arial"/>
                </a:rPr>
                <a:t>BÀI 21</a:t>
              </a:r>
            </a:p>
          </p:txBody>
        </p:sp>
      </p:grpSp>
      <p:sp>
        <p:nvSpPr>
          <p:cNvPr id="31" name="TextBox 30">
            <a:extLst>
              <a:ext uri="{FF2B5EF4-FFF2-40B4-BE49-F238E27FC236}"/>
            </a:extLst>
          </p:cNvPr>
          <p:cNvSpPr txBox="1"/>
          <p:nvPr/>
        </p:nvSpPr>
        <p:spPr>
          <a:xfrm>
            <a:off x="1674448" y="508897"/>
            <a:ext cx="4176362" cy="707886"/>
          </a:xfrm>
          <a:prstGeom prst="rect">
            <a:avLst/>
          </a:prstGeom>
          <a:noFill/>
        </p:spPr>
        <p:txBody>
          <a:bodyPr>
            <a:spAutoFit/>
          </a:bodyPr>
          <a:lstStyle/>
          <a:p>
            <a:pPr algn="ctr" fontAlgn="auto">
              <a:spcBef>
                <a:spcPts val="0"/>
              </a:spcBef>
              <a:spcAft>
                <a:spcPts val="0"/>
              </a:spcAft>
              <a:buClr>
                <a:srgbClr val="000000"/>
              </a:buClr>
              <a:buFont typeface="Arial"/>
              <a:buNone/>
              <a:defRPr/>
            </a:pPr>
            <a:r>
              <a:rPr lang="en-US" sz="4000" kern="0" dirty="0">
                <a:ln>
                  <a:solidFill>
                    <a:schemeClr val="bg1">
                      <a:lumMod val="25000"/>
                    </a:schemeClr>
                  </a:solidFill>
                </a:ln>
                <a:solidFill>
                  <a:schemeClr val="accent1"/>
                </a:solidFill>
                <a:latin typeface="UTM Cookies" panose="02040603050506020204" pitchFamily="18" charset="0"/>
                <a:ea typeface="Arial"/>
                <a:cs typeface="Arial"/>
                <a:sym typeface="Arial"/>
              </a:rPr>
              <a:t>MAI AN TIÊM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17613" y="336550"/>
            <a:ext cx="814387" cy="454025"/>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vi-VN" sz="1800" b="1">
                <a:solidFill>
                  <a:srgbClr val="17479D"/>
                </a:solidFill>
                <a:latin typeface="UTM Avo"/>
              </a:rPr>
              <a:t>ĐỌC</a:t>
            </a:r>
            <a:endParaRPr lang="en-US" sz="1800" b="1">
              <a:solidFill>
                <a:srgbClr val="17479D"/>
              </a:solidFill>
              <a:latin typeface="UTM Avo"/>
            </a:endParaRPr>
          </a:p>
        </p:txBody>
      </p:sp>
      <p:pic>
        <p:nvPicPr>
          <p:cNvPr id="3" name="Picture 2"/>
          <p:cNvPicPr>
            <a:picLocks noChangeAspect="1"/>
          </p:cNvPicPr>
          <p:nvPr/>
        </p:nvPicPr>
        <p:blipFill>
          <a:blip r:embed="rId3">
            <a:clrChange>
              <a:clrFrom>
                <a:srgbClr val="FFFCFF"/>
              </a:clrFrom>
              <a:clrTo>
                <a:srgbClr val="FFFCFF">
                  <a:alpha val="0"/>
                </a:srgbClr>
              </a:clrTo>
            </a:clrChange>
          </a:blip>
          <a:srcRect l="1772" t="2351" r="2"/>
          <a:stretch>
            <a:fillRect/>
          </a:stretch>
        </p:blipFill>
        <p:spPr bwMode="auto">
          <a:xfrm>
            <a:off x="636588" y="366713"/>
            <a:ext cx="581025" cy="525462"/>
          </a:xfrm>
          <a:prstGeom prst="rect">
            <a:avLst/>
          </a:prstGeom>
          <a:noFill/>
          <a:ln w="9525">
            <a:noFill/>
            <a:miter lim="800000"/>
            <a:headEnd/>
            <a:tailEnd/>
          </a:ln>
        </p:spPr>
      </p:pic>
      <p:sp>
        <p:nvSpPr>
          <p:cNvPr id="4" name="TextBox 3"/>
          <p:cNvSpPr txBox="1">
            <a:spLocks noChangeArrowheads="1"/>
          </p:cNvSpPr>
          <p:nvPr/>
        </p:nvSpPr>
        <p:spPr bwMode="auto">
          <a:xfrm>
            <a:off x="1400175" y="284163"/>
            <a:ext cx="4635500" cy="495300"/>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2000" b="1">
                <a:solidFill>
                  <a:srgbClr val="C00000"/>
                </a:solidFill>
                <a:latin typeface="UTM Avo"/>
              </a:rPr>
              <a:t>MAI AN TIÊM</a:t>
            </a:r>
          </a:p>
        </p:txBody>
      </p:sp>
      <p:sp>
        <p:nvSpPr>
          <p:cNvPr id="5" name="TextBox 4"/>
          <p:cNvSpPr txBox="1">
            <a:spLocks noChangeArrowheads="1"/>
          </p:cNvSpPr>
          <p:nvPr/>
        </p:nvSpPr>
        <p:spPr bwMode="auto">
          <a:xfrm>
            <a:off x="493713" y="922338"/>
            <a:ext cx="6043612" cy="393065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1200">
                <a:latin typeface="UTM Avo"/>
              </a:rPr>
              <a:t>     Ngày xưa, có một người tên là Mai An Tiêm được Vua Hùng yêu mến nhận làm con nuôi. Một lần, vì hiểu lầm lời nói của An Tiêm nên nhà vua nổi giận, đày An Tiêm ra đảo hoang.</a:t>
            </a:r>
          </a:p>
          <a:p>
            <a:pPr algn="just">
              <a:lnSpc>
                <a:spcPct val="150000"/>
              </a:lnSpc>
              <a:buClr>
                <a:srgbClr val="000000"/>
              </a:buClr>
              <a:buFont typeface="Arial" charset="0"/>
              <a:buNone/>
            </a:pPr>
            <a:r>
              <a:rPr lang="en-US" sz="1200">
                <a:latin typeface="UTM Avo"/>
              </a:rPr>
              <a:t>     Ở đảo hoang, hai vợ chồng An Tiêm dựng nhà bằng tre nứa, lấy cỏ phơi khô tết thành quần áo.</a:t>
            </a:r>
          </a:p>
          <a:p>
            <a:pPr algn="just">
              <a:lnSpc>
                <a:spcPct val="150000"/>
              </a:lnSpc>
              <a:buClr>
                <a:srgbClr val="000000"/>
              </a:buClr>
              <a:buFont typeface="Arial" charset="0"/>
              <a:buNone/>
            </a:pPr>
            <a:r>
              <a:rPr lang="en-US" sz="1200">
                <a:latin typeface="UTM Avo"/>
              </a:rPr>
              <a:t>     Một 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a:p>
            <a:pPr algn="just">
              <a:lnSpc>
                <a:spcPct val="150000"/>
              </a:lnSpc>
              <a:buClr>
                <a:srgbClr val="000000"/>
              </a:buClr>
              <a:buFont typeface="Arial" charset="0"/>
              <a:buNone/>
            </a:pPr>
            <a:r>
              <a:rPr lang="en-US" sz="1200">
                <a:latin typeface="UTM Avo"/>
              </a:rPr>
              <a:t>     Mùa quả chín, nhớ vua cha, An Tiêm khắc tên mình vào quả, thả xuống biển, nhờ sóng đưa vào đất liền. Một người dân vớt được quả lạ đem dâng vua. Vua hối hận cho đón vợ chồng An Tiêm trở về.</a:t>
            </a:r>
          </a:p>
          <a:p>
            <a:pPr algn="just">
              <a:lnSpc>
                <a:spcPct val="150000"/>
              </a:lnSpc>
              <a:buClr>
                <a:srgbClr val="000000"/>
              </a:buClr>
              <a:buFont typeface="Arial" charset="0"/>
              <a:buNone/>
            </a:pPr>
            <a:r>
              <a:rPr lang="en-US" sz="1200">
                <a:latin typeface="UTM Avo"/>
              </a:rPr>
              <a:t>     Thứ quả lạ đó là giống dưa hấu ngày nay.</a:t>
            </a:r>
            <a:endParaRPr lang="vi-VN" sz="1200">
              <a:latin typeface="UTM Avo"/>
            </a:endParaRPr>
          </a:p>
        </p:txBody>
      </p:sp>
      <p:cxnSp>
        <p:nvCxnSpPr>
          <p:cNvPr id="7" name="Straight Connector 6">
            <a:extLst>
              <a:ext uri="{FF2B5EF4-FFF2-40B4-BE49-F238E27FC236}"/>
            </a:extLst>
          </p:cNvPr>
          <p:cNvCxnSpPr>
            <a:cxnSpLocks/>
          </p:cNvCxnSpPr>
          <p:nvPr/>
        </p:nvCxnSpPr>
        <p:spPr>
          <a:xfrm>
            <a:off x="5775325" y="1498600"/>
            <a:ext cx="6667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extLst>
          </p:cNvPr>
          <p:cNvCxnSpPr>
            <a:cxnSpLocks/>
          </p:cNvCxnSpPr>
          <p:nvPr/>
        </p:nvCxnSpPr>
        <p:spPr>
          <a:xfrm>
            <a:off x="1697038" y="1755775"/>
            <a:ext cx="9096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extLst>
          </p:cNvPr>
          <p:cNvCxnSpPr>
            <a:cxnSpLocks/>
          </p:cNvCxnSpPr>
          <p:nvPr/>
        </p:nvCxnSpPr>
        <p:spPr>
          <a:xfrm>
            <a:off x="4951413" y="2038350"/>
            <a:ext cx="5429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extLst>
          </p:cNvPr>
          <p:cNvCxnSpPr>
            <a:cxnSpLocks/>
          </p:cNvCxnSpPr>
          <p:nvPr/>
        </p:nvCxnSpPr>
        <p:spPr>
          <a:xfrm>
            <a:off x="3525838" y="3127375"/>
            <a:ext cx="7413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extLst>
          </p:cNvPr>
          <p:cNvCxnSpPr>
            <a:cxnSpLocks/>
          </p:cNvCxnSpPr>
          <p:nvPr/>
        </p:nvCxnSpPr>
        <p:spPr>
          <a:xfrm>
            <a:off x="4679950" y="3683000"/>
            <a:ext cx="7604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17613" y="336550"/>
            <a:ext cx="814387" cy="454025"/>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vi-VN" sz="1800" b="1">
                <a:solidFill>
                  <a:srgbClr val="17479D"/>
                </a:solidFill>
                <a:latin typeface="UTM Avo"/>
              </a:rPr>
              <a:t>ĐỌC</a:t>
            </a:r>
            <a:endParaRPr lang="en-US" sz="1800" b="1">
              <a:solidFill>
                <a:srgbClr val="17479D"/>
              </a:solidFill>
              <a:latin typeface="UTM Avo"/>
            </a:endParaRPr>
          </a:p>
        </p:txBody>
      </p:sp>
      <p:pic>
        <p:nvPicPr>
          <p:cNvPr id="3" name="Picture 2"/>
          <p:cNvPicPr>
            <a:picLocks noChangeAspect="1"/>
          </p:cNvPicPr>
          <p:nvPr/>
        </p:nvPicPr>
        <p:blipFill>
          <a:blip r:embed="rId3">
            <a:clrChange>
              <a:clrFrom>
                <a:srgbClr val="FFFCFF"/>
              </a:clrFrom>
              <a:clrTo>
                <a:srgbClr val="FFFCFF">
                  <a:alpha val="0"/>
                </a:srgbClr>
              </a:clrTo>
            </a:clrChange>
          </a:blip>
          <a:srcRect l="1772" t="2351" r="2"/>
          <a:stretch>
            <a:fillRect/>
          </a:stretch>
        </p:blipFill>
        <p:spPr bwMode="auto">
          <a:xfrm>
            <a:off x="636588" y="366713"/>
            <a:ext cx="581025" cy="525462"/>
          </a:xfrm>
          <a:prstGeom prst="rect">
            <a:avLst/>
          </a:prstGeom>
          <a:noFill/>
          <a:ln w="9525">
            <a:noFill/>
            <a:miter lim="800000"/>
            <a:headEnd/>
            <a:tailEnd/>
          </a:ln>
        </p:spPr>
      </p:pic>
      <p:sp>
        <p:nvSpPr>
          <p:cNvPr id="4" name="TextBox 3"/>
          <p:cNvSpPr txBox="1">
            <a:spLocks noChangeArrowheads="1"/>
          </p:cNvSpPr>
          <p:nvPr/>
        </p:nvSpPr>
        <p:spPr bwMode="auto">
          <a:xfrm>
            <a:off x="1400175" y="284163"/>
            <a:ext cx="4635500" cy="495300"/>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2000" b="1">
                <a:solidFill>
                  <a:srgbClr val="C00000"/>
                </a:solidFill>
                <a:latin typeface="UTM Avo"/>
              </a:rPr>
              <a:t>MAI AN TIÊM</a:t>
            </a:r>
          </a:p>
        </p:txBody>
      </p:sp>
      <p:sp>
        <p:nvSpPr>
          <p:cNvPr id="5" name="TextBox 4"/>
          <p:cNvSpPr txBox="1">
            <a:spLocks noChangeArrowheads="1"/>
          </p:cNvSpPr>
          <p:nvPr/>
        </p:nvSpPr>
        <p:spPr bwMode="auto">
          <a:xfrm>
            <a:off x="493713" y="922338"/>
            <a:ext cx="6043612" cy="393065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1200">
                <a:latin typeface="UTM Avo"/>
              </a:rPr>
              <a:t>     Ngày xưa, có một người tên là Mai An Tiêm được Vua Hùng yêu mến nhận làm con nuôi. Một lần, vì hiểu lầm lời nói của An Tiêm nên nhà vua nổi giận, đày An Tiêm ra đảo hoang.</a:t>
            </a:r>
          </a:p>
          <a:p>
            <a:pPr algn="just">
              <a:lnSpc>
                <a:spcPct val="150000"/>
              </a:lnSpc>
              <a:buClr>
                <a:srgbClr val="000000"/>
              </a:buClr>
              <a:buFont typeface="Arial" charset="0"/>
              <a:buNone/>
            </a:pPr>
            <a:r>
              <a:rPr lang="en-US" sz="1200">
                <a:latin typeface="UTM Avo"/>
              </a:rPr>
              <a:t>     Ở đảo hoang, hai vợ chồng An Tiêm dựng nhà bằng tre nứa, lấy cỏ phơi khô tết thành quần áo.</a:t>
            </a:r>
          </a:p>
          <a:p>
            <a:pPr algn="just">
              <a:lnSpc>
                <a:spcPct val="150000"/>
              </a:lnSpc>
              <a:buClr>
                <a:srgbClr val="000000"/>
              </a:buClr>
              <a:buFont typeface="Arial" charset="0"/>
              <a:buNone/>
            </a:pPr>
            <a:r>
              <a:rPr lang="en-US" sz="1200">
                <a:latin typeface="UTM Avo"/>
              </a:rPr>
              <a:t>     Một 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a:p>
            <a:pPr algn="just">
              <a:lnSpc>
                <a:spcPct val="150000"/>
              </a:lnSpc>
              <a:buClr>
                <a:srgbClr val="000000"/>
              </a:buClr>
              <a:buFont typeface="Arial" charset="0"/>
              <a:buNone/>
            </a:pPr>
            <a:r>
              <a:rPr lang="en-US" sz="1200">
                <a:latin typeface="UTM Avo"/>
              </a:rPr>
              <a:t>     Mùa quả chín, nhớ vua cha, An Tiêm khắc tên mình vào quả, thả xuống biển, nhờ sóng đưa vào đất liền. Một người dân vớt được quả lạ đem dâng vua. Vua hối hận cho đón vợ chồng An Tiêm trở về.</a:t>
            </a:r>
          </a:p>
          <a:p>
            <a:pPr algn="just">
              <a:lnSpc>
                <a:spcPct val="150000"/>
              </a:lnSpc>
              <a:buClr>
                <a:srgbClr val="000000"/>
              </a:buClr>
              <a:buFont typeface="Arial" charset="0"/>
              <a:buNone/>
            </a:pPr>
            <a:r>
              <a:rPr lang="en-US" sz="1200">
                <a:latin typeface="UTM Avo"/>
              </a:rPr>
              <a:t>     Thứ quả lạ đó là giống dưa hấu ngày nay.</a:t>
            </a:r>
            <a:endParaRPr lang="vi-VN" sz="1200">
              <a:latin typeface="UTM Avo"/>
            </a:endParaRPr>
          </a:p>
        </p:txBody>
      </p:sp>
      <p:cxnSp>
        <p:nvCxnSpPr>
          <p:cNvPr id="7" name="Straight Connector 6">
            <a:extLst>
              <a:ext uri="{FF2B5EF4-FFF2-40B4-BE49-F238E27FC236}"/>
            </a:extLst>
          </p:cNvPr>
          <p:cNvCxnSpPr>
            <a:cxnSpLocks/>
          </p:cNvCxnSpPr>
          <p:nvPr/>
        </p:nvCxnSpPr>
        <p:spPr>
          <a:xfrm>
            <a:off x="5775325" y="1498600"/>
            <a:ext cx="6667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extLst>
          </p:cNvPr>
          <p:cNvCxnSpPr>
            <a:cxnSpLocks/>
          </p:cNvCxnSpPr>
          <p:nvPr/>
        </p:nvCxnSpPr>
        <p:spPr>
          <a:xfrm>
            <a:off x="1697038" y="1755775"/>
            <a:ext cx="9096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extLst>
          </p:cNvPr>
          <p:cNvCxnSpPr>
            <a:cxnSpLocks/>
          </p:cNvCxnSpPr>
          <p:nvPr/>
        </p:nvCxnSpPr>
        <p:spPr>
          <a:xfrm>
            <a:off x="4951413" y="2038350"/>
            <a:ext cx="5429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extLst>
          </p:cNvPr>
          <p:cNvCxnSpPr>
            <a:cxnSpLocks/>
          </p:cNvCxnSpPr>
          <p:nvPr/>
        </p:nvCxnSpPr>
        <p:spPr>
          <a:xfrm>
            <a:off x="3525838" y="3127375"/>
            <a:ext cx="7413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extLst>
          </p:cNvPr>
          <p:cNvCxnSpPr>
            <a:cxnSpLocks/>
          </p:cNvCxnSpPr>
          <p:nvPr/>
        </p:nvCxnSpPr>
        <p:spPr>
          <a:xfrm>
            <a:off x="4679950" y="3683000"/>
            <a:ext cx="7604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1"/>
          <p:cNvGrpSpPr>
            <a:grpSpLocks/>
          </p:cNvGrpSpPr>
          <p:nvPr/>
        </p:nvGrpSpPr>
        <p:grpSpPr bwMode="auto">
          <a:xfrm>
            <a:off x="636588" y="460375"/>
            <a:ext cx="1395412" cy="555625"/>
            <a:chOff x="635794" y="460493"/>
            <a:chExt cx="1395893" cy="555217"/>
          </a:xfrm>
        </p:grpSpPr>
        <p:sp>
          <p:nvSpPr>
            <p:cNvPr id="19474" name="TextBox 1"/>
            <p:cNvSpPr txBox="1">
              <a:spLocks noChangeArrowheads="1"/>
            </p:cNvSpPr>
            <p:nvPr/>
          </p:nvSpPr>
          <p:spPr bwMode="auto">
            <a:xfrm>
              <a:off x="1218102" y="460493"/>
              <a:ext cx="813585" cy="453907"/>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vi-VN" sz="1800" b="1">
                  <a:solidFill>
                    <a:srgbClr val="17479D"/>
                  </a:solidFill>
                  <a:latin typeface="UTM Avo"/>
                </a:rPr>
                <a:t>ĐỌC</a:t>
              </a:r>
              <a:endParaRPr lang="en-US" sz="1800" b="1">
                <a:solidFill>
                  <a:srgbClr val="17479D"/>
                </a:solidFill>
                <a:latin typeface="UTM Avo"/>
              </a:endParaRPr>
            </a:p>
          </p:txBody>
        </p:sp>
        <p:pic>
          <p:nvPicPr>
            <p:cNvPr id="19475" name="Picture 2"/>
            <p:cNvPicPr>
              <a:picLocks noChangeAspect="1"/>
            </p:cNvPicPr>
            <p:nvPr/>
          </p:nvPicPr>
          <p:blipFill>
            <a:blip r:embed="rId3">
              <a:clrChange>
                <a:clrFrom>
                  <a:srgbClr val="FFFCFF"/>
                </a:clrFrom>
                <a:clrTo>
                  <a:srgbClr val="FFFCFF">
                    <a:alpha val="0"/>
                  </a:srgbClr>
                </a:clrTo>
              </a:clrChange>
            </a:blip>
            <a:srcRect l="1772" t="2351" r="2"/>
            <a:stretch>
              <a:fillRect/>
            </a:stretch>
          </p:blipFill>
          <p:spPr bwMode="auto">
            <a:xfrm>
              <a:off x="635794" y="490538"/>
              <a:ext cx="582308" cy="525172"/>
            </a:xfrm>
            <a:prstGeom prst="rect">
              <a:avLst/>
            </a:prstGeom>
            <a:noFill/>
            <a:ln w="9525">
              <a:noFill/>
              <a:miter lim="800000"/>
              <a:headEnd/>
              <a:tailEnd/>
            </a:ln>
          </p:spPr>
        </p:pic>
      </p:grpSp>
      <p:sp>
        <p:nvSpPr>
          <p:cNvPr id="4" name="TextBox 3"/>
          <p:cNvSpPr txBox="1">
            <a:spLocks noChangeArrowheads="1"/>
          </p:cNvSpPr>
          <p:nvPr/>
        </p:nvSpPr>
        <p:spPr bwMode="auto">
          <a:xfrm>
            <a:off x="746125" y="920750"/>
            <a:ext cx="5365750" cy="495300"/>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2000" b="1">
                <a:solidFill>
                  <a:srgbClr val="B50C04"/>
                </a:solidFill>
                <a:latin typeface="UTM Avo"/>
              </a:rPr>
              <a:t>Ngắt nghỉ câu</a:t>
            </a:r>
          </a:p>
        </p:txBody>
      </p:sp>
      <p:grpSp>
        <p:nvGrpSpPr>
          <p:cNvPr id="11" name="Group 10"/>
          <p:cNvGrpSpPr>
            <a:grpSpLocks/>
          </p:cNvGrpSpPr>
          <p:nvPr/>
        </p:nvGrpSpPr>
        <p:grpSpPr bwMode="auto">
          <a:xfrm>
            <a:off x="460375" y="1563688"/>
            <a:ext cx="5995988" cy="871537"/>
            <a:chOff x="460224" y="1435196"/>
            <a:chExt cx="5996762" cy="871842"/>
          </a:xfrm>
        </p:grpSpPr>
        <p:sp>
          <p:nvSpPr>
            <p:cNvPr id="19472" name="Rectangle 4"/>
            <p:cNvSpPr>
              <a:spLocks noChangeArrowheads="1"/>
            </p:cNvSpPr>
            <p:nvPr/>
          </p:nvSpPr>
          <p:spPr bwMode="auto">
            <a:xfrm>
              <a:off x="460224" y="1435196"/>
              <a:ext cx="5996762" cy="871842"/>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1800">
                  <a:latin typeface="UTM Avo"/>
                </a:rPr>
                <a:t> </a:t>
              </a:r>
              <a:r>
                <a:rPr lang="en-US" sz="1800">
                  <a:latin typeface="UTM Avo"/>
                </a:rPr>
                <a:t>    Ngày xưa, có một người tên là Mai An Tiêm được Vua Hùng yêu mến nhận làm con nuôi.</a:t>
              </a:r>
              <a:endParaRPr lang="vi-VN" sz="1800">
                <a:latin typeface="UTM Avo"/>
              </a:endParaRPr>
            </a:p>
          </p:txBody>
        </p:sp>
        <p:sp>
          <p:nvSpPr>
            <p:cNvPr id="8" name="Oval 7">
              <a:extLst>
                <a:ext uri="{FF2B5EF4-FFF2-40B4-BE49-F238E27FC236}"/>
              </a:extLst>
            </p:cNvPr>
            <p:cNvSpPr/>
            <p:nvPr/>
          </p:nvSpPr>
          <p:spPr>
            <a:xfrm>
              <a:off x="550724" y="1573356"/>
              <a:ext cx="233392" cy="2334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vi-VN" kern="0">
                <a:sym typeface="Arial"/>
              </a:endParaRPr>
            </a:p>
          </p:txBody>
        </p:sp>
      </p:grpSp>
      <p:cxnSp>
        <p:nvCxnSpPr>
          <p:cNvPr id="14" name="Straight Connector 13">
            <a:extLst>
              <a:ext uri="{FF2B5EF4-FFF2-40B4-BE49-F238E27FC236}"/>
            </a:extLst>
          </p:cNvPr>
          <p:cNvCxnSpPr/>
          <p:nvPr/>
        </p:nvCxnSpPr>
        <p:spPr>
          <a:xfrm flipH="1">
            <a:off x="1962150" y="1562100"/>
            <a:ext cx="138113" cy="46990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a:grpSpLocks/>
          </p:cNvGrpSpPr>
          <p:nvPr/>
        </p:nvGrpSpPr>
        <p:grpSpPr bwMode="auto">
          <a:xfrm>
            <a:off x="4883150" y="2027238"/>
            <a:ext cx="174625" cy="469900"/>
            <a:chOff x="5551064" y="2181164"/>
            <a:chExt cx="175436" cy="470813"/>
          </a:xfrm>
        </p:grpSpPr>
        <p:cxnSp>
          <p:nvCxnSpPr>
            <p:cNvPr id="21" name="Straight Connector 20">
              <a:extLst>
                <a:ext uri="{FF2B5EF4-FFF2-40B4-BE49-F238E27FC236}"/>
              </a:extLst>
            </p:cNvPr>
            <p:cNvCxnSpPr/>
            <p:nvPr/>
          </p:nvCxnSpPr>
          <p:spPr>
            <a:xfrm flipH="1">
              <a:off x="5587747" y="2181164"/>
              <a:ext cx="13875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extLst>
            </p:cNvPr>
            <p:cNvCxnSpPr/>
            <p:nvPr/>
          </p:nvCxnSpPr>
          <p:spPr>
            <a:xfrm flipH="1">
              <a:off x="5551064" y="2181164"/>
              <a:ext cx="138754"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extLst>
          </p:cNvPr>
          <p:cNvCxnSpPr/>
          <p:nvPr/>
        </p:nvCxnSpPr>
        <p:spPr>
          <a:xfrm flipH="1">
            <a:off x="3549650" y="1562100"/>
            <a:ext cx="138113" cy="46990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extLst>
          </p:cNvPr>
          <p:cNvCxnSpPr/>
          <p:nvPr/>
        </p:nvCxnSpPr>
        <p:spPr>
          <a:xfrm flipH="1">
            <a:off x="5688013" y="1555750"/>
            <a:ext cx="138112" cy="471488"/>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a:grpSpLocks/>
          </p:cNvGrpSpPr>
          <p:nvPr/>
        </p:nvGrpSpPr>
        <p:grpSpPr bwMode="auto">
          <a:xfrm>
            <a:off x="465138" y="2708275"/>
            <a:ext cx="5997575" cy="865188"/>
            <a:chOff x="460224" y="1435196"/>
            <a:chExt cx="5996762" cy="864532"/>
          </a:xfrm>
        </p:grpSpPr>
        <p:sp>
          <p:nvSpPr>
            <p:cNvPr id="19468" name="Rectangle 26"/>
            <p:cNvSpPr>
              <a:spLocks noChangeArrowheads="1"/>
            </p:cNvSpPr>
            <p:nvPr/>
          </p:nvSpPr>
          <p:spPr bwMode="auto">
            <a:xfrm>
              <a:off x="460224" y="1435196"/>
              <a:ext cx="5996762" cy="864532"/>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1800">
                  <a:latin typeface="UTM Avo"/>
                </a:rPr>
                <a:t> </a:t>
              </a:r>
              <a:r>
                <a:rPr lang="en-US" sz="1800">
                  <a:latin typeface="UTM Avo"/>
                </a:rPr>
                <a:t>    Một lần, vì hiểu lầm lời nói của An Tiêm nên nhà vua nổi giận, đày An Tiêm ra đảo hoang.</a:t>
              </a:r>
            </a:p>
          </p:txBody>
        </p:sp>
        <p:sp>
          <p:nvSpPr>
            <p:cNvPr id="28" name="Oval 27">
              <a:extLst>
                <a:ext uri="{FF2B5EF4-FFF2-40B4-BE49-F238E27FC236}"/>
              </a:extLst>
            </p:cNvPr>
            <p:cNvSpPr/>
            <p:nvPr/>
          </p:nvSpPr>
          <p:spPr>
            <a:xfrm>
              <a:off x="550699" y="1573204"/>
              <a:ext cx="233331" cy="23318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vi-VN" kern="0">
                <a:sym typeface="Arial"/>
              </a:endParaRPr>
            </a:p>
          </p:txBody>
        </p:sp>
      </p:grpSp>
      <p:cxnSp>
        <p:nvCxnSpPr>
          <p:cNvPr id="29" name="Straight Connector 28">
            <a:extLst>
              <a:ext uri="{FF2B5EF4-FFF2-40B4-BE49-F238E27FC236}"/>
            </a:extLst>
          </p:cNvPr>
          <p:cNvCxnSpPr/>
          <p:nvPr/>
        </p:nvCxnSpPr>
        <p:spPr>
          <a:xfrm flipH="1">
            <a:off x="1763713" y="2708275"/>
            <a:ext cx="138112" cy="471488"/>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extLst>
          </p:cNvPr>
          <p:cNvCxnSpPr/>
          <p:nvPr/>
        </p:nvCxnSpPr>
        <p:spPr>
          <a:xfrm flipH="1">
            <a:off x="5343525" y="2708275"/>
            <a:ext cx="138113" cy="471488"/>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extLst>
          </p:cNvPr>
          <p:cNvCxnSpPr/>
          <p:nvPr/>
        </p:nvCxnSpPr>
        <p:spPr>
          <a:xfrm flipH="1">
            <a:off x="1971675" y="3141663"/>
            <a:ext cx="138113" cy="46990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par>
                                <p:cTn id="21" presetID="22" presetClass="entr" presetSubtype="1"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1"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22" presetClass="entr" presetSubtype="1"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up)">
                                      <p:cBhvr>
                                        <p:cTn id="34" dur="500"/>
                                        <p:tgtEl>
                                          <p:spTgt spid="29"/>
                                        </p:tgtEl>
                                      </p:cBhvr>
                                    </p:animEffect>
                                  </p:childTnLst>
                                </p:cTn>
                              </p:par>
                              <p:par>
                                <p:cTn id="35" presetID="22" presetClass="entr" presetSubtype="1"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par>
                                <p:cTn id="38" presetID="22" presetClass="entr" presetSubtype="1"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up)">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1217613" y="336550"/>
            <a:ext cx="814387" cy="454025"/>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vi-VN" sz="1800" b="1">
                <a:solidFill>
                  <a:srgbClr val="17479D"/>
                </a:solidFill>
                <a:latin typeface="UTM Avo"/>
              </a:rPr>
              <a:t>ĐỌC</a:t>
            </a:r>
            <a:endParaRPr lang="en-US" sz="1800" b="1">
              <a:solidFill>
                <a:srgbClr val="17479D"/>
              </a:solidFill>
              <a:latin typeface="UTM Avo"/>
            </a:endParaRPr>
          </a:p>
        </p:txBody>
      </p:sp>
      <p:pic>
        <p:nvPicPr>
          <p:cNvPr id="20482" name="Picture 2"/>
          <p:cNvPicPr>
            <a:picLocks noChangeAspect="1"/>
          </p:cNvPicPr>
          <p:nvPr/>
        </p:nvPicPr>
        <p:blipFill>
          <a:blip r:embed="rId3">
            <a:clrChange>
              <a:clrFrom>
                <a:srgbClr val="FFFCFF"/>
              </a:clrFrom>
              <a:clrTo>
                <a:srgbClr val="FFFCFF">
                  <a:alpha val="0"/>
                </a:srgbClr>
              </a:clrTo>
            </a:clrChange>
          </a:blip>
          <a:srcRect l="1772" t="2351" r="2"/>
          <a:stretch>
            <a:fillRect/>
          </a:stretch>
        </p:blipFill>
        <p:spPr bwMode="auto">
          <a:xfrm>
            <a:off x="636588" y="366713"/>
            <a:ext cx="581025" cy="525462"/>
          </a:xfrm>
          <a:prstGeom prst="rect">
            <a:avLst/>
          </a:prstGeom>
          <a:noFill/>
          <a:ln w="9525">
            <a:noFill/>
            <a:miter lim="800000"/>
            <a:headEnd/>
            <a:tailEnd/>
          </a:ln>
        </p:spPr>
      </p:pic>
      <p:sp>
        <p:nvSpPr>
          <p:cNvPr id="20483" name="TextBox 3"/>
          <p:cNvSpPr txBox="1">
            <a:spLocks noChangeArrowheads="1"/>
          </p:cNvSpPr>
          <p:nvPr/>
        </p:nvSpPr>
        <p:spPr bwMode="auto">
          <a:xfrm>
            <a:off x="1400175" y="284163"/>
            <a:ext cx="4635500" cy="495300"/>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2000" b="1">
                <a:solidFill>
                  <a:srgbClr val="C00000"/>
                </a:solidFill>
                <a:latin typeface="UTM Avo"/>
              </a:rPr>
              <a:t>MAI AN TIÊM</a:t>
            </a:r>
          </a:p>
        </p:txBody>
      </p:sp>
      <p:sp>
        <p:nvSpPr>
          <p:cNvPr id="20484" name="TextBox 4"/>
          <p:cNvSpPr txBox="1">
            <a:spLocks noChangeArrowheads="1"/>
          </p:cNvSpPr>
          <p:nvPr/>
        </p:nvSpPr>
        <p:spPr bwMode="auto">
          <a:xfrm>
            <a:off x="493713" y="922338"/>
            <a:ext cx="6043612" cy="393065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1200">
                <a:latin typeface="UTM Avo"/>
              </a:rPr>
              <a:t>     Ngày xưa, có một người tên là Mai An Tiêm được Vua Hùng yêu mến nhận làm con nuôi. Một lần, vì hiểu lầm lời nói của An Tiêm nên nhà vua nổi giận, đày An Tiêm ra đảo hoang.</a:t>
            </a:r>
          </a:p>
          <a:p>
            <a:pPr algn="just">
              <a:lnSpc>
                <a:spcPct val="150000"/>
              </a:lnSpc>
              <a:buClr>
                <a:srgbClr val="000000"/>
              </a:buClr>
              <a:buFont typeface="Arial" charset="0"/>
              <a:buNone/>
            </a:pPr>
            <a:r>
              <a:rPr lang="en-US" sz="1200">
                <a:latin typeface="UTM Avo"/>
              </a:rPr>
              <a:t>     Ở đảo hoang, hai vợ chồng An Tiêm dựng nhà bằng tre nứa, lấy cỏ phơi khô tết thành quần áo.</a:t>
            </a:r>
          </a:p>
          <a:p>
            <a:pPr algn="just">
              <a:lnSpc>
                <a:spcPct val="150000"/>
              </a:lnSpc>
              <a:buClr>
                <a:srgbClr val="000000"/>
              </a:buClr>
              <a:buFont typeface="Arial" charset="0"/>
              <a:buNone/>
            </a:pPr>
            <a:r>
              <a:rPr lang="en-US" sz="1200">
                <a:latin typeface="UTM Avo"/>
              </a:rPr>
              <a:t>     Một 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a:p>
            <a:pPr algn="just">
              <a:lnSpc>
                <a:spcPct val="150000"/>
              </a:lnSpc>
              <a:buClr>
                <a:srgbClr val="000000"/>
              </a:buClr>
              <a:buFont typeface="Arial" charset="0"/>
              <a:buNone/>
            </a:pPr>
            <a:r>
              <a:rPr lang="en-US" sz="1200">
                <a:latin typeface="UTM Avo"/>
              </a:rPr>
              <a:t>     Mùa quả chín, nhớ vua cha, An Tiêm khắc tên mình vào quả, thả xuống biển, nhờ sóng đưa vào đất liền. Một người dân vớt được quả lạ đem dâng vua. Vua hối hận cho đón vợ chồng An Tiêm trở về.</a:t>
            </a:r>
          </a:p>
          <a:p>
            <a:pPr algn="just">
              <a:lnSpc>
                <a:spcPct val="150000"/>
              </a:lnSpc>
              <a:buClr>
                <a:srgbClr val="000000"/>
              </a:buClr>
              <a:buFont typeface="Arial" charset="0"/>
              <a:buNone/>
            </a:pPr>
            <a:r>
              <a:rPr lang="en-US" sz="1200">
                <a:latin typeface="UTM Avo"/>
              </a:rPr>
              <a:t>     Thứ quả lạ đó là giống dưa hấu ngày nay.</a:t>
            </a:r>
            <a:endParaRPr lang="vi-VN" sz="1200">
              <a:latin typeface="UTM Avo"/>
            </a:endParaRPr>
          </a:p>
        </p:txBody>
      </p:sp>
      <p:pic>
        <p:nvPicPr>
          <p:cNvPr id="12" name="Picture 11"/>
          <p:cNvPicPr>
            <a:picLocks noChangeAspect="1"/>
          </p:cNvPicPr>
          <p:nvPr/>
        </p:nvPicPr>
        <p:blipFill>
          <a:blip r:embed="rId4"/>
          <a:srcRect/>
          <a:stretch>
            <a:fillRect/>
          </a:stretch>
        </p:blipFill>
        <p:spPr bwMode="auto">
          <a:xfrm>
            <a:off x="484188" y="982663"/>
            <a:ext cx="303212" cy="287337"/>
          </a:xfrm>
          <a:prstGeom prst="rect">
            <a:avLst/>
          </a:prstGeom>
          <a:noFill/>
          <a:ln w="9525">
            <a:noFill/>
            <a:miter lim="800000"/>
            <a:headEnd/>
            <a:tailEnd/>
          </a:ln>
        </p:spPr>
      </p:pic>
      <p:pic>
        <p:nvPicPr>
          <p:cNvPr id="14" name="Picture 13">
            <a:extLst>
              <a:ext uri="{FF2B5EF4-FFF2-40B4-BE49-F238E27FC236}"/>
            </a:extLst>
          </p:cNvPr>
          <p:cNvPicPr>
            <a:picLocks noChangeAspect="1"/>
          </p:cNvPicPr>
          <p:nvPr/>
        </p:nvPicPr>
        <p:blipFill>
          <a:blip r:embed="rId5">
            <a:duotone>
              <a:schemeClr val="accent6">
                <a:shade val="45000"/>
                <a:satMod val="135000"/>
              </a:schemeClr>
              <a:prstClr val="white"/>
            </a:duotone>
            <a:extLst>
              <a:ext uri="{BEBA8EAE-BF5A-486C-A8C5-ECC9F3942E4B}"/>
              <a:ext uri="{28A0092B-C50C-407E-A947-70E740481C1C}"/>
            </a:extLst>
          </a:blip>
          <a:stretch>
            <a:fillRect/>
          </a:stretch>
        </p:blipFill>
        <p:spPr>
          <a:xfrm>
            <a:off x="478857" y="1840806"/>
            <a:ext cx="288000" cy="288000"/>
          </a:xfrm>
          <a:prstGeom prst="rect">
            <a:avLst/>
          </a:prstGeom>
        </p:spPr>
      </p:pic>
      <p:pic>
        <p:nvPicPr>
          <p:cNvPr id="16" name="Picture 15"/>
          <p:cNvPicPr>
            <a:picLocks noChangeAspect="1"/>
          </p:cNvPicPr>
          <p:nvPr/>
        </p:nvPicPr>
        <p:blipFill>
          <a:blip r:embed="rId6"/>
          <a:srcRect/>
          <a:stretch>
            <a:fillRect/>
          </a:stretch>
        </p:blipFill>
        <p:spPr bwMode="auto">
          <a:xfrm>
            <a:off x="479425" y="2395538"/>
            <a:ext cx="287338" cy="287337"/>
          </a:xfrm>
          <a:prstGeom prst="rect">
            <a:avLst/>
          </a:prstGeom>
          <a:noFill/>
          <a:ln w="9525">
            <a:noFill/>
            <a:miter lim="800000"/>
            <a:headEnd/>
            <a:tailEnd/>
          </a:ln>
        </p:spPr>
      </p:pic>
      <p:grpSp>
        <p:nvGrpSpPr>
          <p:cNvPr id="17" name="Group 16"/>
          <p:cNvGrpSpPr>
            <a:grpSpLocks/>
          </p:cNvGrpSpPr>
          <p:nvPr/>
        </p:nvGrpSpPr>
        <p:grpSpPr bwMode="auto">
          <a:xfrm>
            <a:off x="376238" y="3556000"/>
            <a:ext cx="350837" cy="584200"/>
            <a:chOff x="3376747" y="2909799"/>
            <a:chExt cx="351378" cy="584775"/>
          </a:xfrm>
        </p:grpSpPr>
        <p:sp>
          <p:nvSpPr>
            <p:cNvPr id="18" name="Oval 17">
              <a:extLst>
                <a:ext uri="{FF2B5EF4-FFF2-40B4-BE49-F238E27FC236}"/>
              </a:extLst>
            </p:cNvPr>
            <p:cNvSpPr/>
            <p:nvPr/>
          </p:nvSpPr>
          <p:spPr>
            <a:xfrm>
              <a:off x="3445114" y="3100487"/>
              <a:ext cx="279831" cy="279675"/>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buClr>
                  <a:srgbClr val="000000"/>
                </a:buClr>
                <a:buFont typeface="Arial"/>
                <a:buNone/>
                <a:defRPr/>
              </a:pPr>
              <a:endParaRPr lang="x-none" sz="3600" i="1" kern="0" dirty="0">
                <a:solidFill>
                  <a:schemeClr val="accent2"/>
                </a:solidFill>
                <a:latin typeface="UTM Charlotte" panose="02040603050506020204" pitchFamily="18" charset="0"/>
                <a:sym typeface="Arial"/>
              </a:endParaRPr>
            </a:p>
          </p:txBody>
        </p:sp>
        <p:sp>
          <p:nvSpPr>
            <p:cNvPr id="20490" name="Rectangle 18"/>
            <p:cNvSpPr>
              <a:spLocks noChangeArrowheads="1"/>
            </p:cNvSpPr>
            <p:nvPr/>
          </p:nvSpPr>
          <p:spPr bwMode="auto">
            <a:xfrm rot="-436976">
              <a:off x="3376747" y="2909799"/>
              <a:ext cx="351378" cy="584775"/>
            </a:xfrm>
            <a:prstGeom prst="rect">
              <a:avLst/>
            </a:prstGeom>
            <a:noFill/>
            <a:ln w="9525">
              <a:noFill/>
              <a:miter lim="800000"/>
              <a:headEnd/>
              <a:tailEnd/>
            </a:ln>
          </p:spPr>
          <p:txBody>
            <a:bodyPr wrap="none">
              <a:spAutoFit/>
            </a:bodyPr>
            <a:lstStyle/>
            <a:p>
              <a:pPr algn="ctr">
                <a:buClr>
                  <a:srgbClr val="000000"/>
                </a:buClr>
                <a:buFont typeface="Arial" charset="0"/>
                <a:buNone/>
              </a:pPr>
              <a:r>
                <a:rPr lang="vi-VN" sz="3200" b="1" i="1">
                  <a:solidFill>
                    <a:schemeClr val="accent2"/>
                  </a:solidFill>
                  <a:latin typeface="UTM Charlotte"/>
                </a:rPr>
                <a:t>4</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1217613" y="460375"/>
            <a:ext cx="814387" cy="454025"/>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vi-VN" sz="1800" b="1">
                <a:solidFill>
                  <a:srgbClr val="17479D"/>
                </a:solidFill>
                <a:latin typeface="UTM Avo"/>
              </a:rPr>
              <a:t>ĐỌC</a:t>
            </a:r>
            <a:endParaRPr lang="en-US" sz="1800" b="1">
              <a:solidFill>
                <a:srgbClr val="17479D"/>
              </a:solidFill>
              <a:latin typeface="UTM Avo"/>
            </a:endParaRPr>
          </a:p>
        </p:txBody>
      </p:sp>
      <p:pic>
        <p:nvPicPr>
          <p:cNvPr id="21506" name="Picture 2"/>
          <p:cNvPicPr>
            <a:picLocks noChangeAspect="1"/>
          </p:cNvPicPr>
          <p:nvPr/>
        </p:nvPicPr>
        <p:blipFill>
          <a:blip r:embed="rId3">
            <a:clrChange>
              <a:clrFrom>
                <a:srgbClr val="FFFCFF"/>
              </a:clrFrom>
              <a:clrTo>
                <a:srgbClr val="FFFCFF">
                  <a:alpha val="0"/>
                </a:srgbClr>
              </a:clrTo>
            </a:clrChange>
          </a:blip>
          <a:srcRect l="1772" t="2351" r="2"/>
          <a:stretch>
            <a:fillRect/>
          </a:stretch>
        </p:blipFill>
        <p:spPr bwMode="auto">
          <a:xfrm>
            <a:off x="636588" y="490538"/>
            <a:ext cx="581025" cy="525462"/>
          </a:xfrm>
          <a:prstGeom prst="rect">
            <a:avLst/>
          </a:prstGeom>
          <a:noFill/>
          <a:ln w="9525">
            <a:noFill/>
            <a:miter lim="800000"/>
            <a:headEnd/>
            <a:tailEnd/>
          </a:ln>
        </p:spPr>
      </p:pic>
      <p:sp>
        <p:nvSpPr>
          <p:cNvPr id="4" name="TextBox 3"/>
          <p:cNvSpPr txBox="1">
            <a:spLocks noChangeArrowheads="1"/>
          </p:cNvSpPr>
          <p:nvPr/>
        </p:nvSpPr>
        <p:spPr bwMode="auto">
          <a:xfrm>
            <a:off x="746125" y="941388"/>
            <a:ext cx="5365750" cy="454025"/>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vi-VN" sz="1800" b="1">
                <a:solidFill>
                  <a:srgbClr val="B50C04"/>
                </a:solidFill>
                <a:latin typeface="UTM Avo"/>
              </a:rPr>
              <a:t>Từ ngữ</a:t>
            </a:r>
            <a:endParaRPr lang="en-US" sz="1800" b="1">
              <a:solidFill>
                <a:srgbClr val="B50C04"/>
              </a:solidFill>
              <a:latin typeface="UTM Avo"/>
            </a:endParaRPr>
          </a:p>
        </p:txBody>
      </p:sp>
      <p:sp>
        <p:nvSpPr>
          <p:cNvPr id="5" name="Rectangle 4"/>
          <p:cNvSpPr>
            <a:spLocks noChangeArrowheads="1"/>
          </p:cNvSpPr>
          <p:nvPr/>
        </p:nvSpPr>
        <p:spPr bwMode="auto">
          <a:xfrm>
            <a:off x="536575" y="1682750"/>
            <a:ext cx="1825625" cy="455613"/>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1800">
                <a:latin typeface="UTM Avo"/>
              </a:rPr>
              <a:t>     </a:t>
            </a:r>
            <a:r>
              <a:rPr lang="en-US" sz="1800">
                <a:latin typeface="UTM Avo"/>
              </a:rPr>
              <a:t>Đảo hoang</a:t>
            </a:r>
            <a:endParaRPr lang="vi-VN" sz="1800"/>
          </a:p>
        </p:txBody>
      </p:sp>
      <p:sp>
        <p:nvSpPr>
          <p:cNvPr id="6" name="Oval 5">
            <a:extLst>
              <a:ext uri="{FF2B5EF4-FFF2-40B4-BE49-F238E27FC236}"/>
            </a:extLst>
          </p:cNvPr>
          <p:cNvSpPr/>
          <p:nvPr/>
        </p:nvSpPr>
        <p:spPr>
          <a:xfrm>
            <a:off x="627063" y="1820863"/>
            <a:ext cx="233362" cy="233362"/>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vi-VN" kern="0">
              <a:sym typeface="Arial"/>
            </a:endParaRPr>
          </a:p>
        </p:txBody>
      </p:sp>
      <p:sp>
        <p:nvSpPr>
          <p:cNvPr id="7" name="Rectangle 6"/>
          <p:cNvSpPr>
            <a:spLocks noChangeArrowheads="1"/>
          </p:cNvSpPr>
          <p:nvPr/>
        </p:nvSpPr>
        <p:spPr bwMode="auto">
          <a:xfrm>
            <a:off x="877888" y="3770313"/>
            <a:ext cx="1127125" cy="455612"/>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1800">
                <a:latin typeface="UTM Avo"/>
              </a:rPr>
              <a:t>Hối hận</a:t>
            </a:r>
            <a:endParaRPr lang="vi-VN" sz="1800"/>
          </a:p>
        </p:txBody>
      </p:sp>
      <p:sp>
        <p:nvSpPr>
          <p:cNvPr id="8" name="Oval 7">
            <a:extLst>
              <a:ext uri="{FF2B5EF4-FFF2-40B4-BE49-F238E27FC236}"/>
            </a:extLst>
          </p:cNvPr>
          <p:cNvSpPr/>
          <p:nvPr/>
        </p:nvSpPr>
        <p:spPr>
          <a:xfrm>
            <a:off x="627063" y="3900488"/>
            <a:ext cx="233362" cy="233362"/>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vi-VN" kern="0">
              <a:sym typeface="Arial"/>
            </a:endParaRPr>
          </a:p>
        </p:txBody>
      </p:sp>
      <p:sp>
        <p:nvSpPr>
          <p:cNvPr id="11" name="TextBox 10"/>
          <p:cNvSpPr txBox="1">
            <a:spLocks noChangeArrowheads="1"/>
          </p:cNvSpPr>
          <p:nvPr/>
        </p:nvSpPr>
        <p:spPr bwMode="auto">
          <a:xfrm>
            <a:off x="2171700" y="1689100"/>
            <a:ext cx="3589338" cy="449263"/>
          </a:xfrm>
          <a:prstGeom prst="rect">
            <a:avLst/>
          </a:prstGeom>
          <a:noFill/>
          <a:ln w="9525">
            <a:noFill/>
            <a:miter lim="800000"/>
            <a:headEnd/>
            <a:tailEnd/>
          </a:ln>
        </p:spPr>
        <p:txBody>
          <a:bodyPr>
            <a:spAutoFit/>
          </a:bodyPr>
          <a:lstStyle/>
          <a:p>
            <a:pPr>
              <a:lnSpc>
                <a:spcPct val="150000"/>
              </a:lnSpc>
              <a:buClr>
                <a:srgbClr val="000000"/>
              </a:buClr>
              <a:buFont typeface="Arial" charset="0"/>
              <a:buNone/>
            </a:pPr>
            <a:r>
              <a:rPr lang="vi-VN" sz="1800">
                <a:solidFill>
                  <a:srgbClr val="B50C04"/>
                </a:solidFill>
                <a:latin typeface="UTM Avo"/>
              </a:rPr>
              <a:t>: </a:t>
            </a:r>
            <a:r>
              <a:rPr lang="en-US" sz="1800">
                <a:solidFill>
                  <a:srgbClr val="B50C04"/>
                </a:solidFill>
                <a:latin typeface="UTM Avo"/>
              </a:rPr>
              <a:t>đảo không có người ở.</a:t>
            </a:r>
          </a:p>
        </p:txBody>
      </p:sp>
      <p:sp>
        <p:nvSpPr>
          <p:cNvPr id="12" name="TextBox 11"/>
          <p:cNvSpPr txBox="1">
            <a:spLocks noChangeArrowheads="1"/>
          </p:cNvSpPr>
          <p:nvPr/>
        </p:nvSpPr>
        <p:spPr bwMode="auto">
          <a:xfrm>
            <a:off x="1754188" y="3770313"/>
            <a:ext cx="4510087" cy="863600"/>
          </a:xfrm>
          <a:prstGeom prst="rect">
            <a:avLst/>
          </a:prstGeom>
          <a:noFill/>
          <a:ln w="9525">
            <a:noFill/>
            <a:miter lim="800000"/>
            <a:headEnd/>
            <a:tailEnd/>
          </a:ln>
        </p:spPr>
        <p:txBody>
          <a:bodyPr>
            <a:spAutoFit/>
          </a:bodyPr>
          <a:lstStyle/>
          <a:p>
            <a:pPr>
              <a:lnSpc>
                <a:spcPct val="150000"/>
              </a:lnSpc>
              <a:buClr>
                <a:srgbClr val="000000"/>
              </a:buClr>
              <a:buFont typeface="Arial" charset="0"/>
              <a:buNone/>
            </a:pPr>
            <a:r>
              <a:rPr lang="vi-VN" sz="1800">
                <a:solidFill>
                  <a:srgbClr val="B50C04"/>
                </a:solidFill>
                <a:latin typeface="UTM Avo"/>
              </a:rPr>
              <a:t>: </a:t>
            </a:r>
            <a:r>
              <a:rPr lang="en-US" sz="1800">
                <a:solidFill>
                  <a:srgbClr val="B50C04"/>
                </a:solidFill>
                <a:latin typeface="UTM Avo"/>
              </a:rPr>
              <a:t>lấy làm tiếc và cảm thấy day dứt khi              nhận ra lỗi lầm của mình.</a:t>
            </a:r>
          </a:p>
        </p:txBody>
      </p:sp>
      <p:pic>
        <p:nvPicPr>
          <p:cNvPr id="2050" name="Picture 2" descr="Hoang đảo png | PNGEgg">
            <a:extLst>
              <a:ext uri="{FF2B5EF4-FFF2-40B4-BE49-F238E27FC236}"/>
            </a:extLst>
          </p:cNvPr>
          <p:cNvPicPr>
            <a:picLocks noChangeAspect="1" noChangeArrowheads="1"/>
          </p:cNvPicPr>
          <p:nvPr/>
        </p:nvPicPr>
        <p:blipFill rotWithShape="1">
          <a:blip r:embed="rId4">
            <a:extLst>
              <a:ext uri="{BEBA8EAE-BF5A-486C-A8C5-ECC9F3942E4B}"/>
              <a:ext uri="{28A0092B-C50C-407E-A947-70E740481C1C}"/>
            </a:extLst>
          </a:blip>
          <a:srcRect t="22264"/>
          <a:stretch/>
        </p:blipFill>
        <p:spPr bwMode="auto">
          <a:xfrm>
            <a:off x="3535333" y="1867540"/>
            <a:ext cx="2635090" cy="2048413"/>
          </a:xfrm>
          <a:prstGeom prst="rect">
            <a:avLst/>
          </a:prstGeom>
          <a:ln>
            <a:noFill/>
          </a:ln>
          <a:effectLst>
            <a:softEdge rad="112500"/>
          </a:effectLst>
          <a:extLst>
            <a:ext uri="{909E8E84-426E-40DD-AFC4-6F175D3DCCD1}"/>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500"/>
                                        <p:tgtEl>
                                          <p:spTgt spid="205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95300" y="450850"/>
            <a:ext cx="3041650" cy="728663"/>
            <a:chOff x="495299" y="451258"/>
            <a:chExt cx="3042331" cy="728662"/>
          </a:xfrm>
        </p:grpSpPr>
        <p:pic>
          <p:nvPicPr>
            <p:cNvPr id="5" name="Picture 4" descr="20210409090849_wm_shs-tieng-viet-2-tap-1"/>
            <p:cNvPicPr>
              <a:picLocks noChangeAspect="1" noChangeArrowheads="1"/>
            </p:cNvPicPr>
            <p:nvPr/>
          </p:nvPicPr>
          <p:blipFill rotWithShape="1">
            <a:blip r:embed="rId3">
              <a:extLst>
                <a:ext uri="{BEBA8EAE-BF5A-486C-A8C5-ECC9F3942E4B}"/>
                <a:ext uri="{28A0092B-C50C-407E-A947-70E740481C1C}"/>
              </a:extLst>
            </a:blip>
            <a:srcRect l="8665" t="20433" r="84827" b="75049"/>
            <a:stretch/>
          </p:blipFill>
          <p:spPr bwMode="auto">
            <a:xfrm>
              <a:off x="495299" y="451258"/>
              <a:ext cx="747713" cy="728662"/>
            </a:xfrm>
            <a:prstGeom prst="roundRect">
              <a:avLst>
                <a:gd name="adj" fmla="val 33007"/>
              </a:avLst>
            </a:prstGeom>
            <a:noFill/>
            <a:extLst>
              <a:ext uri="{909E8E84-426E-40DD-AFC4-6F175D3DCCD1}"/>
            </a:extLst>
          </p:spPr>
        </p:pic>
        <p:sp>
          <p:nvSpPr>
            <p:cNvPr id="22535" name="TextBox 5"/>
            <p:cNvSpPr txBox="1">
              <a:spLocks noChangeArrowheads="1"/>
            </p:cNvSpPr>
            <p:nvPr/>
          </p:nvSpPr>
          <p:spPr bwMode="auto">
            <a:xfrm>
              <a:off x="1112646" y="588635"/>
              <a:ext cx="2424984" cy="453907"/>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1800" b="1">
                  <a:solidFill>
                    <a:srgbClr val="17479D"/>
                  </a:solidFill>
                  <a:latin typeface="UTM Avo"/>
                </a:rPr>
                <a:t>TRẢ LỜI CÂU HỎI</a:t>
              </a:r>
            </a:p>
          </p:txBody>
        </p:sp>
      </p:grpSp>
      <p:sp>
        <p:nvSpPr>
          <p:cNvPr id="7" name="TextBox 6"/>
          <p:cNvSpPr txBox="1">
            <a:spLocks noChangeArrowheads="1"/>
          </p:cNvSpPr>
          <p:nvPr/>
        </p:nvSpPr>
        <p:spPr bwMode="auto">
          <a:xfrm>
            <a:off x="495300" y="1120775"/>
            <a:ext cx="6119813" cy="39370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1500" b="1">
                <a:solidFill>
                  <a:srgbClr val="FA261C"/>
                </a:solidFill>
                <a:latin typeface="UTM Avo"/>
              </a:rPr>
              <a:t>1. </a:t>
            </a:r>
            <a:r>
              <a:rPr lang="en-US" sz="1500">
                <a:latin typeface="UTM Avo"/>
              </a:rPr>
              <a:t>Vợ chồng Mai An Tiêm đã làm gì ở đảo hoang</a:t>
            </a:r>
            <a:r>
              <a:rPr lang="vi-VN" sz="1500">
                <a:latin typeface="UTM Avo"/>
              </a:rPr>
              <a:t>?</a:t>
            </a:r>
          </a:p>
        </p:txBody>
      </p:sp>
      <p:sp>
        <p:nvSpPr>
          <p:cNvPr id="10" name="TextBox 9"/>
          <p:cNvSpPr txBox="1">
            <a:spLocks noChangeArrowheads="1"/>
          </p:cNvSpPr>
          <p:nvPr/>
        </p:nvSpPr>
        <p:spPr bwMode="auto">
          <a:xfrm>
            <a:off x="477838" y="1527175"/>
            <a:ext cx="6119812" cy="1081088"/>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1500">
                <a:solidFill>
                  <a:srgbClr val="FA261C"/>
                </a:solidFill>
                <a:latin typeface="UTM Avo"/>
                <a:sym typeface="Wingdings" pitchFamily="2" charset="2"/>
              </a:rPr>
              <a:t> </a:t>
            </a:r>
            <a:r>
              <a:rPr lang="en-US" sz="1500">
                <a:solidFill>
                  <a:srgbClr val="FA261C"/>
                </a:solidFill>
                <a:latin typeface="UTM Avo"/>
              </a:rPr>
              <a:t>Vợ chồng Mai An Tiêm đã dựng nhà bằng tre nứa, lấy cỏ phơi khô tết thành quần áo, nhặt và gieo trồng một loại hạt do chim thả xuống.</a:t>
            </a:r>
            <a:endParaRPr lang="vi-VN" sz="1500">
              <a:solidFill>
                <a:srgbClr val="FA261C"/>
              </a:solidFill>
              <a:latin typeface="UTM Avo"/>
            </a:endParaRPr>
          </a:p>
        </p:txBody>
      </p:sp>
      <p:sp>
        <p:nvSpPr>
          <p:cNvPr id="11" name="TextBox 10"/>
          <p:cNvSpPr txBox="1">
            <a:spLocks noChangeArrowheads="1"/>
          </p:cNvSpPr>
          <p:nvPr/>
        </p:nvSpPr>
        <p:spPr bwMode="auto">
          <a:xfrm>
            <a:off x="495300" y="2754313"/>
            <a:ext cx="6119813" cy="735012"/>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1500" b="1">
                <a:solidFill>
                  <a:srgbClr val="FA261C"/>
                </a:solidFill>
                <a:latin typeface="UTM Avo"/>
              </a:rPr>
              <a:t>2</a:t>
            </a:r>
            <a:r>
              <a:rPr lang="vi-VN" sz="1500" b="1">
                <a:solidFill>
                  <a:srgbClr val="FA261C"/>
                </a:solidFill>
                <a:latin typeface="UTM Avo"/>
              </a:rPr>
              <a:t>. </a:t>
            </a:r>
            <a:r>
              <a:rPr lang="en-US" sz="1500">
                <a:latin typeface="UTM Avo"/>
              </a:rPr>
              <a:t>Mai An Tiêm nghĩ gì khi nhặt và gieo trồng loại hạt do chim thả xuống</a:t>
            </a:r>
            <a:r>
              <a:rPr lang="vi-VN" sz="1500">
                <a:latin typeface="UTM Avo"/>
              </a:rPr>
              <a:t>?</a:t>
            </a:r>
          </a:p>
        </p:txBody>
      </p:sp>
      <p:sp>
        <p:nvSpPr>
          <p:cNvPr id="13" name="TextBox 12"/>
          <p:cNvSpPr txBox="1">
            <a:spLocks noChangeArrowheads="1"/>
          </p:cNvSpPr>
          <p:nvPr/>
        </p:nvSpPr>
        <p:spPr bwMode="auto">
          <a:xfrm>
            <a:off x="495300" y="3470275"/>
            <a:ext cx="6119813" cy="73660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1500">
                <a:solidFill>
                  <a:srgbClr val="FA261C"/>
                </a:solidFill>
                <a:latin typeface="UTM Avo"/>
                <a:sym typeface="Wingdings" pitchFamily="2" charset="2"/>
              </a:rPr>
              <a:t> </a:t>
            </a:r>
            <a:r>
              <a:rPr lang="en-US" sz="1500">
                <a:solidFill>
                  <a:srgbClr val="FA261C"/>
                </a:solidFill>
                <a:latin typeface="UTM Avo"/>
              </a:rPr>
              <a:t>Mai An Tiêm nghĩ thứ quả này chim ăn được thì người cũng ăn được.</a:t>
            </a:r>
            <a:endParaRPr lang="vi-VN" sz="1500">
              <a:solidFill>
                <a:srgbClr val="FA261C"/>
              </a:solidFill>
              <a:latin typeface="UTM Avo"/>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21.Maiantiem[20210620111926609].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TYPE" val="ctColumn"/>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TYPE" val="ctColumn"/>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TYPE" val="ctColumn"/>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TYPE" val="ctColumn"/>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TYPE" val="ctColumn"/>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TYPE" val="ctColumn"/>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TotalTime>
  <Words>1336</Words>
  <Application>Microsoft Office PowerPoint</Application>
  <PresentationFormat>Custom</PresentationFormat>
  <Paragraphs>97</Paragraphs>
  <Slides>23</Slides>
  <Notes>0</Notes>
  <HiddenSlides>0</HiddenSlides>
  <MMClips>1</MMClips>
  <ScaleCrop>false</ScaleCrop>
  <HeadingPairs>
    <vt:vector size="6" baseType="variant">
      <vt:variant>
        <vt:lpstr>Fonts Used</vt:lpstr>
      </vt:variant>
      <vt:variant>
        <vt:i4>7</vt:i4>
      </vt:variant>
      <vt:variant>
        <vt:lpstr>Design Template</vt:lpstr>
      </vt:variant>
      <vt:variant>
        <vt:i4>12</vt:i4>
      </vt:variant>
      <vt:variant>
        <vt:lpstr>Slide Titles</vt:lpstr>
      </vt:variant>
      <vt:variant>
        <vt:i4>23</vt:i4>
      </vt:variant>
    </vt:vector>
  </HeadingPairs>
  <TitlesOfParts>
    <vt:vector size="42" baseType="lpstr">
      <vt:lpstr>Arial</vt:lpstr>
      <vt:lpstr>UTM Cookies</vt:lpstr>
      <vt:lpstr>UTM Avo</vt:lpstr>
      <vt:lpstr>UTM Charlotte</vt:lpstr>
      <vt:lpstr>Wingdings</vt:lpstr>
      <vt:lpstr>HP001 4 hàng</vt:lpstr>
      <vt:lpstr>HP001</vt:lpstr>
      <vt:lpstr>Doodle Sketchbook by Slidesgo</vt:lpstr>
      <vt:lpstr>Doodle Sketchbook by Slidesgo</vt:lpstr>
      <vt:lpstr>Doodle Sketchbook by Slidesgo</vt:lpstr>
      <vt:lpstr>Doodle Sketchbook by Slidesgo</vt:lpstr>
      <vt:lpstr>Doodle Sketchbook by Slidesgo</vt:lpstr>
      <vt:lpstr>Doodle Sketchbook by Slidesgo</vt:lpstr>
      <vt:lpstr>Doodle Sketchbook by Slidesgo</vt:lpstr>
      <vt:lpstr>Doodle Sketchbook by Slidesgo</vt:lpstr>
      <vt:lpstr>Doodle Sketchbook by Slidesgo</vt:lpstr>
      <vt:lpstr>Doodle Sketchbook by Slidesgo</vt:lpstr>
      <vt:lpstr>Doodle Sketchbook by Slidesgo</vt:lpstr>
      <vt:lpstr>Doodle Sketchbook by Slidesgo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HQ</cp:lastModifiedBy>
  <cp:revision>94</cp:revision>
  <dcterms:modified xsi:type="dcterms:W3CDTF">2022-04-09T00:17:52Z</dcterms:modified>
</cp:coreProperties>
</file>