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7" r:id="rId2"/>
    <p:sldId id="358" r:id="rId3"/>
    <p:sldId id="360" r:id="rId4"/>
    <p:sldId id="359" r:id="rId5"/>
    <p:sldId id="361" r:id="rId6"/>
    <p:sldId id="363" r:id="rId7"/>
    <p:sldId id="364" r:id="rId8"/>
    <p:sldId id="366" r:id="rId9"/>
    <p:sldId id="365" r:id="rId10"/>
    <p:sldId id="367" r:id="rId11"/>
    <p:sldId id="368" r:id="rId12"/>
    <p:sldId id="369" r:id="rId13"/>
    <p:sldId id="370" r:id="rId14"/>
    <p:sldId id="371" r:id="rId15"/>
    <p:sldId id="373" r:id="rId16"/>
    <p:sldId id="372" r:id="rId17"/>
    <p:sldId id="374" r:id="rId18"/>
    <p:sldId id="375" r:id="rId19"/>
    <p:sldId id="376" r:id="rId20"/>
    <p:sldId id="379" r:id="rId21"/>
    <p:sldId id="377" r:id="rId22"/>
    <p:sldId id="380" r:id="rId23"/>
    <p:sldId id="381" r:id="rId24"/>
  </p:sldIdLst>
  <p:sldSz cx="6858000" cy="5143500"/>
  <p:notesSz cx="6858000" cy="9144000"/>
  <p:embeddedFontLst>
    <p:embeddedFont>
      <p:font typeface="Kalam" charset="0"/>
      <p:regular r:id="rId26"/>
      <p:bold r:id="rId27"/>
    </p:embeddedFont>
    <p:embeddedFont>
      <p:font typeface="Montserrat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156" d="100"/>
          <a:sy n="156" d="100"/>
        </p:scale>
        <p:origin x="-972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841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1291900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3035699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1268803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3010019"/>
            <a:ext cx="2124496" cy="1680289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0230" y="1517931"/>
            <a:ext cx="103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mắt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đầu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đuôi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9974" y="1976285"/>
            <a:ext cx="1455174" cy="4756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387" y="1771541"/>
            <a:ext cx="2177480" cy="144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08350" y="1753566"/>
            <a:ext cx="1658385" cy="162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70891" y="2987285"/>
            <a:ext cx="1929976" cy="36927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12127" y="3546607"/>
            <a:ext cx="1088740" cy="30286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8349" y="3481609"/>
            <a:ext cx="2021231" cy="2164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7458" y="4069401"/>
            <a:ext cx="119340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8349" y="3942272"/>
            <a:ext cx="1569896" cy="1271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093880" y="1291900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Khủng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long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194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37" y="1879253"/>
            <a:ext cx="54125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Chân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thẳng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khỏe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kiếm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ăn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mũi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tai </a:t>
            </a:r>
            <a:r>
              <a:rPr lang="en-US" sz="2000" dirty="0" err="1">
                <a:latin typeface="UTM Avo" panose="02040603050506020204" pitchFamily="18" charset="0"/>
              </a:rPr>
              <a:t>thính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rộng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412234" y="1770997"/>
            <a:ext cx="4680155" cy="116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348448"/>
            <a:ext cx="59288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núi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quanh</a:t>
            </a:r>
            <a:r>
              <a:rPr lang="en-US" sz="1600" dirty="0" smtClean="0">
                <a:latin typeface="UTM Avo" panose="02040603050506020204" pitchFamily="18" charset="0"/>
              </a:rPr>
              <a:t> co, </a:t>
            </a:r>
            <a:r>
              <a:rPr lang="en-US" sz="1600" dirty="0" err="1" smtClean="0">
                <a:latin typeface="UTM Avo" panose="02040603050506020204" pitchFamily="18" charset="0"/>
              </a:rPr>
              <a:t>khúc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Mẹ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 </a:t>
            </a:r>
            <a:r>
              <a:rPr lang="en-US" sz="1600" dirty="0" err="1" smtClean="0">
                <a:latin typeface="UTM Avo" panose="02040603050506020204" pitchFamily="18" charset="0"/>
              </a:rPr>
              <a:t>dậy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việc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a.Nhìn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uốc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uôt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543" y="816079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0413" y="1179874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9549" y="782325"/>
            <a:ext cx="57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420" y="1170041"/>
            <a:ext cx="57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166" y="3440301"/>
            <a:ext cx="1371602" cy="1121867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3566" y="3467532"/>
            <a:ext cx="1352553" cy="1094636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1481" y="3467532"/>
            <a:ext cx="1354989" cy="1094636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3098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iều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509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154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946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9353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669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ẩn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rừng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eo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than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endParaRPr lang="en-US" sz="2000" b="1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mèo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phi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endParaRPr lang="en-US" sz="2000" b="1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Ôi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quá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05605" y="1016459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77800" y="1317064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90813" y="173717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58121" y="2150130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đâu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464711" y="2290439"/>
            <a:ext cx="5942554" cy="19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bức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739468" y="1244599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3615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2224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753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8849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 – 5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motojcon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ở </a:t>
            </a:r>
            <a:r>
              <a:rPr lang="en-US" sz="1800" dirty="0" err="1" smtClean="0">
                <a:latin typeface="UTM Avo" panose="02040603050506020204" pitchFamily="18" charset="0"/>
              </a:rPr>
              <a:t>đâu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baath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dã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hổ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tử</a:t>
            </a:r>
            <a:r>
              <a:rPr lang="en-US" sz="1800" dirty="0" smtClean="0">
                <a:latin typeface="UTM Avo" panose="02040603050506020204" pitchFamily="18" charset="0"/>
              </a:rPr>
              <a:t>,…)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thông</a:t>
            </a:r>
            <a:r>
              <a:rPr lang="en-US" sz="1800" dirty="0" smtClean="0">
                <a:latin typeface="UTM Avo" panose="02040603050506020204" pitchFamily="18" charset="0"/>
              </a:rPr>
              <a:t> tin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laoif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675969" y="2102171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923330"/>
            <a:chOff x="460224" y="1435196"/>
            <a:chExt cx="5996762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smtClean="0">
                  <a:latin typeface="UTM Avo" panose="02040603050506020204" pitchFamily="18" charset="0"/>
                </a:rPr>
                <a:t>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Khủng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long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săn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mũi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tai </a:t>
              </a:r>
              <a:r>
                <a:rPr lang="en-US" sz="1800" dirty="0" err="1">
                  <a:latin typeface="UTM Avo" panose="02040603050506020204" pitchFamily="18" charset="0"/>
                </a:rPr>
                <a:t>thính</a:t>
              </a:r>
              <a:r>
                <a:rPr lang="en-US" sz="1800" dirty="0">
                  <a:latin typeface="UTM Avo" panose="02040603050506020204" pitchFamily="18" charset="0"/>
                </a:rPr>
                <a:t>. 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5050402" y="168800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09186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83374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32535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0224" y="2742887"/>
            <a:ext cx="5996762" cy="923330"/>
            <a:chOff x="460224" y="1435196"/>
            <a:chExt cx="5996762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dũng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5365034" y="286859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43363" y="331506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09632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58793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71252" y="1557746"/>
            <a:ext cx="3959947" cy="3114153"/>
            <a:chOff x="2340077" y="1465006"/>
            <a:chExt cx="3959947" cy="31141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432" y="1502478"/>
              <a:ext cx="3926592" cy="307668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40077" y="1465006"/>
              <a:ext cx="2969342" cy="2300749"/>
            </a:xfrm>
            <a:custGeom>
              <a:avLst/>
              <a:gdLst>
                <a:gd name="connsiteX0" fmla="*/ 19665 w 2969342"/>
                <a:gd name="connsiteY0" fmla="*/ 0 h 2300749"/>
                <a:gd name="connsiteX1" fmla="*/ 2831691 w 2969342"/>
                <a:gd name="connsiteY1" fmla="*/ 0 h 2300749"/>
                <a:gd name="connsiteX2" fmla="*/ 2969342 w 2969342"/>
                <a:gd name="connsiteY2" fmla="*/ 462117 h 2300749"/>
                <a:gd name="connsiteX3" fmla="*/ 2920181 w 2969342"/>
                <a:gd name="connsiteY3" fmla="*/ 963562 h 2300749"/>
                <a:gd name="connsiteX4" fmla="*/ 1396181 w 2969342"/>
                <a:gd name="connsiteY4" fmla="*/ 1081549 h 2300749"/>
                <a:gd name="connsiteX5" fmla="*/ 1406013 w 2969342"/>
                <a:gd name="connsiteY5" fmla="*/ 1710813 h 2300749"/>
                <a:gd name="connsiteX6" fmla="*/ 894736 w 2969342"/>
                <a:gd name="connsiteY6" fmla="*/ 1877962 h 2300749"/>
                <a:gd name="connsiteX7" fmla="*/ 894736 w 2969342"/>
                <a:gd name="connsiteY7" fmla="*/ 1966452 h 2300749"/>
                <a:gd name="connsiteX8" fmla="*/ 1386349 w 2969342"/>
                <a:gd name="connsiteY8" fmla="*/ 1995949 h 2300749"/>
                <a:gd name="connsiteX9" fmla="*/ 1327355 w 2969342"/>
                <a:gd name="connsiteY9" fmla="*/ 2300749 h 2300749"/>
                <a:gd name="connsiteX10" fmla="*/ 393291 w 2969342"/>
                <a:gd name="connsiteY10" fmla="*/ 2300749 h 2300749"/>
                <a:gd name="connsiteX11" fmla="*/ 0 w 2969342"/>
                <a:gd name="connsiteY11" fmla="*/ 2300749 h 2300749"/>
                <a:gd name="connsiteX12" fmla="*/ 19665 w 2969342"/>
                <a:gd name="connsiteY12" fmla="*/ 0 h 230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342" h="2300749">
                  <a:moveTo>
                    <a:pt x="19665" y="0"/>
                  </a:moveTo>
                  <a:lnTo>
                    <a:pt x="2831691" y="0"/>
                  </a:lnTo>
                  <a:lnTo>
                    <a:pt x="2969342" y="462117"/>
                  </a:lnTo>
                  <a:lnTo>
                    <a:pt x="2920181" y="963562"/>
                  </a:lnTo>
                  <a:lnTo>
                    <a:pt x="1396181" y="1081549"/>
                  </a:lnTo>
                  <a:lnTo>
                    <a:pt x="1406013" y="1710813"/>
                  </a:lnTo>
                  <a:lnTo>
                    <a:pt x="894736" y="1877962"/>
                  </a:lnTo>
                  <a:lnTo>
                    <a:pt x="894736" y="1966452"/>
                  </a:lnTo>
                  <a:lnTo>
                    <a:pt x="1386349" y="1995949"/>
                  </a:lnTo>
                  <a:lnTo>
                    <a:pt x="1327355" y="2300749"/>
                  </a:lnTo>
                  <a:lnTo>
                    <a:pt x="393291" y="2300749"/>
                  </a:lnTo>
                  <a:lnTo>
                    <a:pt x="0" y="2300749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55752" y="1314054"/>
            <a:ext cx="258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khủng</a:t>
            </a:r>
            <a:r>
              <a:rPr lang="en-US" sz="2400" dirty="0" smtClean="0">
                <a:latin typeface="UTM Avo" panose="02040603050506020204" pitchFamily="18" charset="0"/>
              </a:rPr>
              <a:t> long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913299" y="1902498"/>
            <a:ext cx="19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khổng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lồ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8" y="2490942"/>
            <a:ext cx="177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25428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2082975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76834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56214" y="3040819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782588" y="3635745"/>
            <a:ext cx="26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dũng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mãnh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25890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952264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891885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0" y="1550584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2474767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92610" y="4057649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tự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vệ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2470940"/>
            <a:ext cx="5996762" cy="455125"/>
            <a:chOff x="443723" y="2146156"/>
            <a:chExt cx="5996762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smtClean="0">
                  <a:latin typeface="UTM Avo" panose="02040603050506020204" pitchFamily="18" charset="0"/>
                </a:rPr>
                <a:t>dung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mãnh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74705" y="2473166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2905684"/>
            <a:ext cx="5996762" cy="455125"/>
            <a:chOff x="443723" y="2146156"/>
            <a:chExt cx="5996762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tuyệt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chủng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104934" y="2899144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nòi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giống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026667"/>
            <a:ext cx="5996762" cy="455125"/>
            <a:chOff x="460224" y="1435196"/>
            <a:chExt cx="5996762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quất</a:t>
              </a:r>
              <a:r>
                <a:rPr lang="en-US" sz="1800" dirty="0" smtClean="0">
                  <a:latin typeface="UTM Avo" panose="02040603050506020204" pitchFamily="18" charset="0"/>
                </a:rPr>
                <a:t> (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đuôi</a:t>
              </a:r>
              <a:r>
                <a:rPr lang="en-US" sz="1800" dirty="0" smtClean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31687" y="2026667"/>
            <a:ext cx="451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đập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432" y="2299835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a.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thường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sống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ở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vùng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đất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khô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432" y="3099608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b.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có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kích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thước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khổng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lồ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0312" y="2299835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c.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cỏ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hoặc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thịt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0312" y="3099608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d. hung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dữ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1039</Words>
  <Application>Microsoft Office PowerPoint</Application>
  <PresentationFormat>Custom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Kalam</vt:lpstr>
      <vt:lpstr>UTM Cookies</vt:lpstr>
      <vt:lpstr>Montserrat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User</cp:lastModifiedBy>
  <cp:revision>80</cp:revision>
  <dcterms:modified xsi:type="dcterms:W3CDTF">2023-02-23T02:51:19Z</dcterms:modified>
</cp:coreProperties>
</file>