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357" r:id="rId2"/>
    <p:sldId id="358" r:id="rId3"/>
    <p:sldId id="360" r:id="rId4"/>
    <p:sldId id="400" r:id="rId5"/>
    <p:sldId id="363" r:id="rId6"/>
    <p:sldId id="401" r:id="rId7"/>
    <p:sldId id="409" r:id="rId8"/>
    <p:sldId id="366" r:id="rId9"/>
    <p:sldId id="365" r:id="rId10"/>
    <p:sldId id="410" r:id="rId11"/>
    <p:sldId id="404" r:id="rId12"/>
    <p:sldId id="367" r:id="rId13"/>
    <p:sldId id="368" r:id="rId14"/>
    <p:sldId id="369" r:id="rId15"/>
    <p:sldId id="370" r:id="rId16"/>
    <p:sldId id="371" r:id="rId17"/>
    <p:sldId id="393" r:id="rId18"/>
    <p:sldId id="411" r:id="rId19"/>
    <p:sldId id="372" r:id="rId20"/>
    <p:sldId id="374" r:id="rId21"/>
    <p:sldId id="396" r:id="rId22"/>
    <p:sldId id="406" r:id="rId23"/>
    <p:sldId id="379" r:id="rId24"/>
    <p:sldId id="380" r:id="rId25"/>
    <p:sldId id="408" r:id="rId26"/>
    <p:sldId id="381" r:id="rId27"/>
    <p:sldId id="412" r:id="rId28"/>
  </p:sldIdLst>
  <p:sldSz cx="6858000" cy="5143500"/>
  <p:notesSz cx="6858000" cy="9144000"/>
  <p:embeddedFontLst>
    <p:embeddedFont>
      <p:font typeface="Montserrat" charset="0"/>
      <p:regular r:id="rId30"/>
      <p:bold r:id="rId31"/>
      <p:italic r:id="rId32"/>
      <p:boldItalic r:id="rId33"/>
    </p:embeddedFont>
    <p:embeddedFont>
      <p:font typeface="Kalam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131"/>
    <a:srgbClr val="000000"/>
    <a:srgbClr val="B7D574"/>
    <a:srgbClr val="70BE44"/>
    <a:srgbClr val="3182C4"/>
    <a:srgbClr val="FFCC00"/>
    <a:srgbClr val="FACD94"/>
    <a:srgbClr val="CC7500"/>
    <a:srgbClr val="1E5CC1"/>
    <a:srgbClr val="FB5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37" autoAdjust="0"/>
    <p:restoredTop sz="94364" autoAdjust="0"/>
  </p:normalViewPr>
  <p:slideViewPr>
    <p:cSldViewPr snapToGrid="0">
      <p:cViewPr varScale="1">
        <p:scale>
          <a:sx n="156" d="100"/>
          <a:sy n="156" d="100"/>
        </p:scale>
        <p:origin x="-1632" y="-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7764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slide" Target="slide1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07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2</a:t>
            </a:r>
            <a:r>
              <a:rPr lang="en-US" sz="2000" b="1" dirty="0" smtClean="0"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chăm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sóc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thế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nào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495300" y="4186505"/>
            <a:ext cx="6151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Bống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chăm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sóc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cánh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cam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rất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đáo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cẩn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thận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2921" y="1640462"/>
            <a:ext cx="5791118" cy="2585323"/>
            <a:chOff x="522921" y="1640462"/>
            <a:chExt cx="5791118" cy="2585323"/>
          </a:xfrm>
        </p:grpSpPr>
        <p:sp>
          <p:nvSpPr>
            <p:cNvPr id="7" name="Rectangle 6"/>
            <p:cNvSpPr/>
            <p:nvPr/>
          </p:nvSpPr>
          <p:spPr>
            <a:xfrm>
              <a:off x="522921" y="1640462"/>
              <a:ext cx="5791118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      </a:t>
              </a:r>
              <a:r>
                <a:rPr lang="en-US" sz="1800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óng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nghe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khệ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nệ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ôm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lẳn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trốn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đám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rối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chăm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sóc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cẩn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thận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Hằng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lọ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nước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ngọn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non.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CCAB96B-6FE5-4EDE-ABE3-7E5F314A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70" y="1659729"/>
              <a:ext cx="401258" cy="401258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3116826" y="3696929"/>
            <a:ext cx="1907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570" y="4109884"/>
            <a:ext cx="6334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9544" y="4109884"/>
            <a:ext cx="943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86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3</a:t>
            </a:r>
            <a:r>
              <a:rPr lang="en-US" sz="2000" b="1" dirty="0" smtClean="0"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latin typeface="UTM Avo" panose="02040603050506020204" pitchFamily="18" charset="0"/>
              </a:rPr>
              <a:t>Vì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4600160" y="-641073"/>
            <a:ext cx="4515680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ừng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tỉnh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giấc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ngủ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377840" y="2614874"/>
            <a:ext cx="3208610" cy="976381"/>
          </a:xfrm>
          <a:prstGeom prst="wedgeEllipseCallout">
            <a:avLst>
              <a:gd name="adj1" fmla="val -47892"/>
              <a:gd name="adj2" fmla="val 74846"/>
            </a:avLst>
          </a:prstGeom>
          <a:solidFill>
            <a:schemeClr val="accent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Bống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nghĩ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bãi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phù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hợp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cam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69433" y="1864188"/>
            <a:ext cx="3471047" cy="1015151"/>
          </a:xfrm>
          <a:prstGeom prst="wedgeEllipseCallout">
            <a:avLst>
              <a:gd name="adj1" fmla="val 24050"/>
              <a:gd name="adj2" fmla="val 85256"/>
            </a:avLst>
          </a:prstGeom>
          <a:solidFill>
            <a:schemeClr val="accent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Bống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cam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25165" y="3805818"/>
            <a:ext cx="616128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4. </a:t>
            </a:r>
            <a:r>
              <a:rPr lang="en-US" sz="2000" dirty="0" err="1" smtClean="0">
                <a:latin typeface="UTM Avo" panose="02040603050506020204" pitchFamily="18" charset="0"/>
              </a:rPr>
              <a:t>Nếu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em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Vì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0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273269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Những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nào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dưới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đây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được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dùng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để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miêu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cam?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4680" y="1963241"/>
            <a:ext cx="2027169" cy="1163418"/>
            <a:chOff x="549644" y="1963240"/>
            <a:chExt cx="2112828" cy="1212579"/>
          </a:xfrm>
        </p:grpSpPr>
        <p:grpSp>
          <p:nvGrpSpPr>
            <p:cNvPr id="8" name="Group 7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6" name="Picture 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7" name="Freeform 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33732" y="2444028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biếc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20143" y="1963241"/>
            <a:ext cx="2035992" cy="1163418"/>
            <a:chOff x="549644" y="1963240"/>
            <a:chExt cx="2122024" cy="1212579"/>
          </a:xfrm>
        </p:grpSpPr>
        <p:grpSp>
          <p:nvGrpSpPr>
            <p:cNvPr id="14" name="Group 13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17" name="Freeform 1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115699" y="2432244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óng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ánh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21830" y="1963241"/>
            <a:ext cx="2027169" cy="1163418"/>
            <a:chOff x="549644" y="1963240"/>
            <a:chExt cx="2112828" cy="1212579"/>
          </a:xfrm>
        </p:grpSpPr>
        <p:grpSp>
          <p:nvGrpSpPr>
            <p:cNvPr id="19" name="Group 18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21" name="Picture 20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22" name="Freeform 21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1502" y="2432244"/>
              <a:ext cx="1099572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khệ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nệ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41717" y="2976181"/>
            <a:ext cx="2027169" cy="1163418"/>
            <a:chOff x="549644" y="1963240"/>
            <a:chExt cx="2112828" cy="1212579"/>
          </a:xfrm>
        </p:grpSpPr>
        <p:grpSp>
          <p:nvGrpSpPr>
            <p:cNvPr id="24" name="Group 23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26" name="Picture 2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27" name="Freeform 2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933732" y="2444028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lẳn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43404" y="2976181"/>
            <a:ext cx="2027169" cy="1163418"/>
            <a:chOff x="549644" y="1963240"/>
            <a:chExt cx="2112828" cy="1212579"/>
          </a:xfrm>
        </p:grpSpPr>
        <p:grpSp>
          <p:nvGrpSpPr>
            <p:cNvPr id="29" name="Group 28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31" name="Picture 30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32" name="Freeform 31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61999" y="2444028"/>
              <a:ext cx="1728740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thương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in)">
                                          <p:cBhvr>
                                            <p:cTn id="3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in)">
                                          <p:cBhvr>
                                            <p:cTn id="3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2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703872" y="591824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Tạm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biệt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cánh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cam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31147" y="648185"/>
            <a:ext cx="199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Nghe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21597" y="1371334"/>
            <a:ext cx="6015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cam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biếc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óng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dưới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mặt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trời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</a:t>
            </a:r>
            <a:r>
              <a:rPr lang="en-US" sz="1800" dirty="0" err="1" smtClean="0"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Chân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chú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bị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thương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bước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tập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tễnh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thương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quá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đặt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cam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chiếc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lọ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cỏ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ngày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cam </a:t>
            </a:r>
            <a:r>
              <a:rPr lang="en-US" sz="1800" dirty="0" err="1">
                <a:latin typeface="UTM Avo" panose="02040603050506020204" pitchFamily="18" charset="0"/>
              </a:rPr>
              <a:t>trở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thành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42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330556" y="199493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óng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ánh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500232" y="223863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330556" y="1497603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xanh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biếc</a:t>
            </a:r>
            <a:endParaRPr lang="vi-VN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500232" y="176095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330556" y="249233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Bống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500232" y="273603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330556" y="2979843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tập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tễnh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500232" y="322353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330556" y="346377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xíu</a:t>
            </a:r>
            <a:endParaRPr lang="vi-VN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500232" y="370747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11" grpId="0"/>
      <p:bldP spid="12" grpId="0" animBg="1"/>
      <p:bldP spid="7" grpId="0"/>
      <p:bldP spid="8" grpId="0" animBg="1"/>
      <p:bldP spid="9" grpId="0"/>
      <p:bldP spid="10" grpId="0" animBg="1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xmlns="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71948" y="605623"/>
            <a:ext cx="59288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ô </a:t>
            </a:r>
            <a:r>
              <a:rPr lang="en-US" sz="1800" dirty="0" err="1" smtClean="0">
                <a:latin typeface="UTM Avo" panose="02040603050506020204" pitchFamily="18" charset="0"/>
              </a:rPr>
              <a:t>vuông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 </a:t>
            </a:r>
            <a:r>
              <a:rPr lang="en-US" sz="1800" dirty="0" err="1" smtClean="0">
                <a:latin typeface="UTM Avo" panose="02040603050506020204" pitchFamily="18" charset="0"/>
              </a:rPr>
              <a:t>thu</a:t>
            </a:r>
            <a:r>
              <a:rPr lang="en-US" sz="1800" dirty="0" smtClean="0">
                <a:latin typeface="UTM Avo" panose="02040603050506020204" pitchFamily="18" charset="0"/>
              </a:rPr>
              <a:t> h </a:t>
            </a:r>
            <a:r>
              <a:rPr lang="en-US" sz="1800" dirty="0" err="1" smtClean="0">
                <a:latin typeface="UTM Avo" panose="02040603050506020204" pitchFamily="18" charset="0"/>
              </a:rPr>
              <a:t>oạch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</a:t>
            </a:r>
            <a:r>
              <a:rPr lang="en-US" sz="1800" dirty="0" err="1" smtClean="0"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latin typeface="UTM Avo" panose="02040603050506020204" pitchFamily="18" charset="0"/>
              </a:rPr>
              <a:t> t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l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</a:t>
            </a:r>
            <a:r>
              <a:rPr lang="en-US" sz="1800" dirty="0" err="1" smtClean="0">
                <a:latin typeface="UTM Avo" panose="02040603050506020204" pitchFamily="18" charset="0"/>
              </a:rPr>
              <a:t>quanh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133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184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oạch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71948" y="2140385"/>
            <a:ext cx="5928852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gọi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bắt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bằng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s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3010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1336" y="1552921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495365" y="1542352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72408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6183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1454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1" y="3004917"/>
            <a:ext cx="6037006" cy="120609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412951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ốc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1800" dirty="0" err="1" smtClean="0">
                <a:latin typeface="UTM Avo" panose="02040603050506020204" pitchFamily="18" charset="0"/>
              </a:rPr>
              <a:t>ên</a:t>
            </a:r>
            <a:endParaRPr lang="vi-VN" sz="1800" dirty="0"/>
          </a:p>
        </p:txBody>
      </p:sp>
      <p:sp>
        <p:nvSpPr>
          <p:cNvPr id="28" name="Rectangle 27">
            <a:hlinkClick r:id="rId3" action="ppaction://hlinksldjump"/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1669544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1800" dirty="0" err="1" smtClean="0">
                <a:latin typeface="UTM Avo" panose="02040603050506020204" pitchFamily="18" charset="0"/>
              </a:rPr>
              <a:t>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hổ</a:t>
            </a:r>
            <a:endParaRPr lang="vi-VN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3353314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smtClean="0">
                <a:latin typeface="UTM Avo" panose="02040603050506020204" pitchFamily="18" charset="0"/>
              </a:rPr>
              <a:t>con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1800" dirty="0" err="1" smtClean="0">
                <a:latin typeface="UTM Avo" panose="02040603050506020204" pitchFamily="18" charset="0"/>
              </a:rPr>
              <a:t>âu</a:t>
            </a:r>
            <a:endParaRPr lang="vi-VN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4691545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1800" dirty="0" err="1" smtClean="0">
                <a:latin typeface="UTM Avo" panose="02040603050506020204" pitchFamily="18" charset="0"/>
              </a:rPr>
              <a:t>ương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rồng</a:t>
            </a:r>
            <a:endParaRPr lang="vi-VN" sz="1800" dirty="0"/>
          </a:p>
        </p:txBody>
      </p:sp>
    </p:spTree>
    <p:extLst>
      <p:ext uri="{BB962C8B-B14F-4D97-AF65-F5344CB8AC3E}">
        <p14:creationId xmlns:p14="http://schemas.microsoft.com/office/powerpoint/2010/main" val="10436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3" grpId="0"/>
      <p:bldP spid="10" grpId="0" uiExpand="1" build="p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618694" y="2790831"/>
            <a:ext cx="2943095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thỏ</a:t>
            </a:r>
            <a:endParaRPr lang="en-US" sz="2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481545" y="3336195"/>
            <a:ext cx="3919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Khỏe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        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481545" y="3882998"/>
            <a:ext cx="3995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Dữ</a:t>
            </a:r>
            <a:endParaRPr lang="en-US" sz="2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297925" y="2789392"/>
            <a:ext cx="2943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latin typeface="UTM Avo" panose="02040603050506020204" pitchFamily="18" charset="0"/>
              </a:rPr>
              <a:t>Nhát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tho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latin typeface="UTM Avo" panose="02040603050506020204" pitchFamily="18" charset="0"/>
              </a:rPr>
              <a:t>Khoe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trâu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latin typeface="UTM Avo" panose="02040603050506020204" pitchFamily="18" charset="0"/>
              </a:rPr>
              <a:t>Dư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hổ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71948" y="605623"/>
            <a:ext cx="59288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ô </a:t>
            </a:r>
            <a:r>
              <a:rPr lang="en-US" sz="1800" dirty="0" err="1" smtClean="0">
                <a:latin typeface="UTM Avo" panose="02040603050506020204" pitchFamily="18" charset="0"/>
              </a:rPr>
              <a:t>vuông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 </a:t>
            </a:r>
            <a:r>
              <a:rPr lang="en-US" sz="1800" dirty="0" err="1" smtClean="0">
                <a:latin typeface="UTM Avo" panose="02040603050506020204" pitchFamily="18" charset="0"/>
              </a:rPr>
              <a:t>thu</a:t>
            </a:r>
            <a:r>
              <a:rPr lang="en-US" sz="1800" dirty="0" smtClean="0">
                <a:latin typeface="UTM Avo" panose="02040603050506020204" pitchFamily="18" charset="0"/>
              </a:rPr>
              <a:t> h </a:t>
            </a:r>
            <a:r>
              <a:rPr lang="en-US" sz="1800" dirty="0" err="1" smtClean="0">
                <a:latin typeface="UTM Avo" panose="02040603050506020204" pitchFamily="18" charset="0"/>
              </a:rPr>
              <a:t>oạch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</a:t>
            </a:r>
            <a:r>
              <a:rPr lang="en-US" sz="1800" dirty="0" err="1" smtClean="0"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latin typeface="UTM Avo" panose="02040603050506020204" pitchFamily="18" charset="0"/>
              </a:rPr>
              <a:t> t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l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</a:t>
            </a:r>
            <a:r>
              <a:rPr lang="en-US" sz="1800" dirty="0" err="1" smtClean="0">
                <a:latin typeface="UTM Avo" panose="02040603050506020204" pitchFamily="18" charset="0"/>
              </a:rPr>
              <a:t>quanh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133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184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oạch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71948" y="2140385"/>
            <a:ext cx="5928852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hỏi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chữ</a:t>
            </a:r>
            <a:r>
              <a:rPr lang="en-US" sz="1800" dirty="0" smtClean="0">
                <a:latin typeface="UTM Avo" panose="02040603050506020204" pitchFamily="18" charset="0"/>
              </a:rPr>
              <a:t> in </a:t>
            </a:r>
            <a:r>
              <a:rPr lang="en-US" sz="1800" dirty="0" err="1" smtClean="0">
                <a:latin typeface="UTM Avo" panose="02040603050506020204" pitchFamily="18" charset="0"/>
              </a:rPr>
              <a:t>đậm</a:t>
            </a:r>
            <a:endParaRPr lang="en-US" sz="1800" i="1" dirty="0" smtClean="0"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3010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1336" y="1552921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495365" y="1542352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72408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6183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1454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30" grpId="0"/>
      <p:bldP spid="2" grpId="0" uiExpand="1" build="p"/>
      <p:bldP spid="5" grpId="0" animBg="1"/>
      <p:bldP spid="3" grpId="0"/>
      <p:bldP spid="10" grpId="0" uiExpand="1" build="p"/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674448" y="1418308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Nhìn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đoán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chuyện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xảy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cam?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1030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6" y="2116427"/>
            <a:ext cx="5499574" cy="258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4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73726" y="551503"/>
            <a:ext cx="6076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Tìm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ngữ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chỉ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loài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vật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đoạn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sau</a:t>
            </a:r>
            <a:r>
              <a:rPr lang="en-US" sz="2000" dirty="0" smtClean="0">
                <a:latin typeface="UTM Avo" panose="02040603050506020204" pitchFamily="18" charset="0"/>
              </a:rPr>
              <a:t>: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799867" y="1279090"/>
            <a:ext cx="26807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Rền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rĩ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kéo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Đúng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anh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dế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Suốt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đời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chậm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trễ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họ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sên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Đêm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thắp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đèn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lên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đom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đóm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1800" i="1" dirty="0" smtClean="0">
                <a:latin typeface="UTM Avo" panose="02040603050506020204" pitchFamily="18" charset="0"/>
              </a:rPr>
              <a:t>(</a:t>
            </a:r>
            <a:r>
              <a:rPr lang="en-US" sz="1800" i="1" dirty="0" err="1" smtClean="0">
                <a:latin typeface="UTM Avo" panose="02040603050506020204" pitchFamily="18" charset="0"/>
              </a:rPr>
              <a:t>Vè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loài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vật</a:t>
            </a:r>
            <a:r>
              <a:rPr lang="en-US" sz="1800" i="1" dirty="0" smtClean="0">
                <a:latin typeface="UTM Avo" panose="02040603050506020204" pitchFamily="18" charset="0"/>
              </a:rPr>
              <a:t>)</a:t>
            </a:r>
            <a:endParaRPr lang="vi-VN" sz="1800" i="1" dirty="0"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7" y="1641986"/>
            <a:ext cx="3033109" cy="21427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75682" y="2182762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73137" y="3097162"/>
            <a:ext cx="422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48187" y="4011562"/>
            <a:ext cx="932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16546" y="196724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mùa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hè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tới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16545" y="268760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6544" y="340796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mật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ngọt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37468" y="457549"/>
            <a:ext cx="607662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2. </a:t>
            </a:r>
            <a:r>
              <a:rPr lang="en-US" sz="2000" dirty="0" err="1" smtClean="0">
                <a:latin typeface="UTM Avo" panose="02040603050506020204" pitchFamily="18" charset="0"/>
              </a:rPr>
              <a:t>Chọn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ngữ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phù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hợp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latin typeface="UTM Avo" panose="02040603050506020204" pitchFamily="18" charset="0"/>
              </a:rPr>
              <a:t> ô </a:t>
            </a:r>
            <a:r>
              <a:rPr lang="en-US" sz="2000" dirty="0" err="1" smtClean="0">
                <a:latin typeface="UTM Avo" panose="02040603050506020204" pitchFamily="18" charset="0"/>
              </a:rPr>
              <a:t>vuông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815" y="196724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sầu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8814" y="268760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Ong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813" y="340796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8051" y="123456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A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35885" y="123456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>
            <a:stCxn id="3" idx="3"/>
            <a:endCxn id="7" idx="1"/>
          </p:cNvCxnSpPr>
          <p:nvPr/>
        </p:nvCxnSpPr>
        <p:spPr>
          <a:xfrm>
            <a:off x="2477730" y="217933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6" idx="3"/>
            <a:endCxn id="9" idx="1"/>
          </p:cNvCxnSpPr>
          <p:nvPr/>
        </p:nvCxnSpPr>
        <p:spPr>
          <a:xfrm>
            <a:off x="2477729" y="289969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7" idx="3"/>
            <a:endCxn id="8" idx="1"/>
          </p:cNvCxnSpPr>
          <p:nvPr/>
        </p:nvCxnSpPr>
        <p:spPr>
          <a:xfrm flipV="1">
            <a:off x="2477728" y="289969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 build="p"/>
      <p:bldP spid="3" grpId="0" animBg="1"/>
      <p:bldP spid="16" grpId="0" animBg="1"/>
      <p:bldP spid="17" grpId="0" animBg="1"/>
      <p:bldP spid="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547137" y="386131"/>
            <a:ext cx="1929881" cy="1445125"/>
          </a:xfrm>
          <a:prstGeom prst="roundRect">
            <a:avLst>
              <a:gd name="adj" fmla="val 12449"/>
            </a:avLst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714161" y="1831256"/>
            <a:ext cx="1595831" cy="144512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593226" y="3276381"/>
            <a:ext cx="2382412" cy="1445125"/>
          </a:xfrm>
          <a:prstGeom prst="roundRect">
            <a:avLst>
              <a:gd name="adj" fmla="val 20885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627890" y="600861"/>
            <a:ext cx="3447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hang.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627890" y="2045987"/>
            <a:ext cx="3447790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Ốc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Ốc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003810" y="3276381"/>
            <a:ext cx="385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Nhện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chăng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Nhện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chăng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cành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endParaRPr lang="en-US" sz="20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2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37" y="532581"/>
            <a:ext cx="601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6" y="1455911"/>
            <a:ext cx="5850194" cy="1860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759761" y="3196361"/>
            <a:ext cx="271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nhổ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hái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hoa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677074" y="3196361"/>
            <a:ext cx="271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trồng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2598561" y="2568861"/>
            <a:ext cx="872226" cy="7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5648409" y="2607807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37" y="532581"/>
            <a:ext cx="6016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V</a:t>
            </a:r>
            <a:r>
              <a:rPr lang="en-US" sz="1800" dirty="0" err="1" smtClean="0">
                <a:latin typeface="UTM Avo" panose="02040603050506020204" pitchFamily="18" charset="0"/>
              </a:rPr>
              <a:t>iết</a:t>
            </a:r>
            <a:r>
              <a:rPr lang="en-US" sz="1800" dirty="0" smtClean="0">
                <a:latin typeface="UTM Avo" panose="02040603050506020204" pitchFamily="18" charset="0"/>
              </a:rPr>
              <a:t> 4-5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537" y="1048437"/>
            <a:ext cx="6016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latin typeface="UTM Avo" panose="02040603050506020204" pitchFamily="18" charset="0"/>
              </a:rPr>
              <a:t>Gợi</a:t>
            </a:r>
            <a:r>
              <a:rPr lang="en-US" sz="1800" b="1" dirty="0" smtClean="0">
                <a:latin typeface="UTM Avo" panose="02040603050506020204" pitchFamily="18" charset="0"/>
              </a:rPr>
              <a:t> ý: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 Ở </a:t>
            </a:r>
            <a:r>
              <a:rPr lang="en-US" sz="1800" dirty="0" err="1" smtClean="0">
                <a:latin typeface="UTM Avo" panose="02040603050506020204" pitchFamily="18" charset="0"/>
              </a:rPr>
              <a:t>đâu</a:t>
            </a:r>
            <a:r>
              <a:rPr lang="en-US" sz="1800" dirty="0" smtClean="0">
                <a:latin typeface="UTM Avo" panose="02040603050506020204" pitchFamily="18" charset="0"/>
              </a:rPr>
              <a:t>?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Lợi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cảm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thấy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278" y="501591"/>
            <a:ext cx="60228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lnSpc>
                <a:spcPct val="150000"/>
              </a:lnSpc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báo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marL="342900" lvl="1" indent="-342900">
              <a:lnSpc>
                <a:spcPct val="150000"/>
              </a:lnSpc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phiếu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vở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tập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52" y="2017932"/>
            <a:ext cx="4975123" cy="24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ĐẦU NHỎ CON ĐẦU TO - Phim hoạt hình biên soạn cho trẻ em 20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0" end="322049.9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3" name="Oval 2">
            <a:hlinkClick r:id="rId5" action="ppaction://hlinksldjump"/>
          </p:cNvPr>
          <p:cNvSpPr/>
          <p:nvPr/>
        </p:nvSpPr>
        <p:spPr>
          <a:xfrm>
            <a:off x="6292646" y="167149"/>
            <a:ext cx="275303" cy="275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794" y="3715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134705" y="361761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TẠM BIỆT CÁNH CAM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56950" y="815668"/>
            <a:ext cx="6191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Chân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bị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tập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tễnh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quá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đặt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đầy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Từ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đó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trở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thành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người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xíu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đôi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biếc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óng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dưới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trời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Mỗi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tiếng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ôm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bụng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tròn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lẳn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trốn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rối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sóc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rất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cẩn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thận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Hằng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em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đều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</a:t>
            </a:r>
            <a:r>
              <a:rPr lang="en-US" dirty="0" err="1" smtClean="0">
                <a:latin typeface="UTM Avo" panose="02040603050506020204" pitchFamily="18" charset="0"/>
              </a:rPr>
              <a:t>Nhưng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vẫn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vẻ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ngác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vui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chắc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bè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Đoán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mang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bãi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sau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biệt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hi </a:t>
            </a:r>
            <a:r>
              <a:rPr lang="en-US" dirty="0" err="1" smtClean="0">
                <a:latin typeface="UTM Avo" panose="02040603050506020204" pitchFamily="18" charset="0"/>
              </a:rPr>
              <a:t>vọng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đường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về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mình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8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924802" y="727214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1598667" y="1314054"/>
            <a:ext cx="2580041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tập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tễnh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1598667" y="1902498"/>
            <a:ext cx="2471888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xíu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598667" y="2471659"/>
            <a:ext cx="2186751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xanh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biếc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1768343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768343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1768344" y="2715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598666" y="3040819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óng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ánh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768343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598666" y="3603148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khệ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nệ</a:t>
            </a:r>
            <a:endParaRPr lang="vi-VN" sz="2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768343" y="384969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598666" y="4153616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tròn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lẳn</a:t>
            </a:r>
            <a:endParaRPr lang="vi-VN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768343" y="4400167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0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1" grpId="0" animBg="1"/>
      <p:bldP spid="16" grpId="0"/>
      <p:bldP spid="17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2613995" y="591234"/>
            <a:ext cx="176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332761" y="1230889"/>
            <a:ext cx="6178651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Hằng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lọ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xanh</a:t>
            </a:r>
            <a:r>
              <a:rPr lang="en-US" sz="2400" dirty="0">
                <a:latin typeface="UTM Avo" panose="02040603050506020204" pitchFamily="18" charset="0"/>
              </a:rPr>
              <a:t> non.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 flipH="1">
            <a:off x="2537795" y="1334364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649107" y="1902369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63244" y="2431817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41902" y="2431817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406235" y="2813707"/>
            <a:ext cx="61786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Nhưng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Bống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cánh</a:t>
            </a:r>
            <a:r>
              <a:rPr lang="en-US" sz="2400" dirty="0">
                <a:latin typeface="UTM Avo" panose="02040603050506020204" pitchFamily="18" charset="0"/>
              </a:rPr>
              <a:t> cam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vẻ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ngác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bè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805507" y="2939312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132527" y="3482680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40269" y="3482680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107834" y="4043495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163490" y="4043495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794" y="3715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134705" y="361761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TẠM BIỆT CÁNH CAM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56950" y="815668"/>
            <a:ext cx="6191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Chân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bị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tập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tễnh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quá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đặt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đầy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Từ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đó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trở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thành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người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xíu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đôi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biếc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óng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dưới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trời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Mỗi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tiếng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ôm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bụng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tròn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lẳn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trốn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rối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sóc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rất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cẩn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thận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Hằng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em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đều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Nhưng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vẫn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vẻ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ngác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vui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chắc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bè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Đoán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mang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bãi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sau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biệt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hi </a:t>
            </a:r>
            <a:r>
              <a:rPr lang="en-US" dirty="0" err="1" smtClean="0">
                <a:latin typeface="UTM Avo" panose="02040603050506020204" pitchFamily="18" charset="0"/>
              </a:rPr>
              <a:t>vọng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đường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về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mình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5" y="926810"/>
            <a:ext cx="30477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1" y="2175230"/>
            <a:ext cx="28800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5" y="3480608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/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746084" y="793687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004"/>
            <a:ext cx="1889276" cy="553998"/>
            <a:chOff x="460224" y="1435196"/>
            <a:chExt cx="1889276" cy="5539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cánh</a:t>
              </a:r>
              <a:r>
                <a:rPr lang="en-US" sz="2000" dirty="0" smtClean="0">
                  <a:latin typeface="UTM Avo" panose="02040603050506020204" pitchFamily="18" charset="0"/>
                </a:rPr>
                <a:t> cam</a:t>
              </a:r>
              <a:endParaRPr lang="vi-VN" sz="20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1930084" y="1989472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thấp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224" y="1919375"/>
            <a:ext cx="1889276" cy="495457"/>
            <a:chOff x="460224" y="1435196"/>
            <a:chExt cx="1889276" cy="4954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tễnh</a:t>
              </a:r>
              <a:endParaRPr lang="vi-VN" sz="20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0224" y="2658961"/>
            <a:ext cx="1889276" cy="495457"/>
            <a:chOff x="460224" y="1435196"/>
            <a:chExt cx="1889276" cy="4954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óng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ánh</a:t>
              </a:r>
              <a:endParaRPr lang="vi-VN" sz="2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0224" y="3408261"/>
            <a:ext cx="1889276" cy="495457"/>
            <a:chOff x="460224" y="1435196"/>
            <a:chExt cx="1889276" cy="4954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khệ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nệ</a:t>
              </a:r>
              <a:endParaRPr lang="vi-VN" sz="20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0224" y="4157561"/>
            <a:ext cx="1889276" cy="495457"/>
            <a:chOff x="460224" y="1435196"/>
            <a:chExt cx="1889276" cy="49545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tròn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lẳn</a:t>
              </a:r>
              <a:endParaRPr lang="vi-VN" sz="20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1930084" y="2737055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chiếu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lấp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mắt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1701484" y="3498479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chậm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mang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vác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Tập tin:Bọ cánh cam Tả Phìn Hồ.jp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87" y="1934397"/>
            <a:ext cx="4337852" cy="24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1815784" y="4246062"/>
            <a:ext cx="4515680" cy="41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chắc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thịt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2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thấy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bị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thương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810199" y="3854209"/>
            <a:ext cx="5248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Bống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chăm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sóc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7451" y="1684384"/>
            <a:ext cx="5334999" cy="2169825"/>
            <a:chOff x="829826" y="1719668"/>
            <a:chExt cx="5334999" cy="2169825"/>
          </a:xfrm>
        </p:grpSpPr>
        <p:sp>
          <p:nvSpPr>
            <p:cNvPr id="5" name="Rectangle 4"/>
            <p:cNvSpPr/>
            <p:nvPr/>
          </p:nvSpPr>
          <p:spPr>
            <a:xfrm>
              <a:off x="869154" y="1719668"/>
              <a:ext cx="5295671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lạc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Chân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bước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tễnh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đặt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lọ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690EC3B-891B-417A-A712-D5F0015B3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826" y="1768828"/>
              <a:ext cx="406128" cy="383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7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1283</Words>
  <Application>Microsoft Office PowerPoint</Application>
  <PresentationFormat>Custom</PresentationFormat>
  <Paragraphs>152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Montserrat</vt:lpstr>
      <vt:lpstr>UTM Cookies</vt:lpstr>
      <vt:lpstr>Kalam</vt:lpstr>
      <vt:lpstr>UTM Avo</vt:lpstr>
      <vt:lpstr>Wingdings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User</cp:lastModifiedBy>
  <cp:revision>135</cp:revision>
  <dcterms:modified xsi:type="dcterms:W3CDTF">2023-03-16T02:33:40Z</dcterms:modified>
</cp:coreProperties>
</file>