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5"/>
  </p:notesMasterIdLst>
  <p:sldIdLst>
    <p:sldId id="322" r:id="rId3"/>
    <p:sldId id="320" r:id="rId4"/>
    <p:sldId id="340" r:id="rId5"/>
    <p:sldId id="364" r:id="rId6"/>
    <p:sldId id="365" r:id="rId7"/>
    <p:sldId id="325" r:id="rId8"/>
    <p:sldId id="323" r:id="rId9"/>
    <p:sldId id="366" r:id="rId10"/>
    <p:sldId id="327" r:id="rId11"/>
    <p:sldId id="328" r:id="rId12"/>
    <p:sldId id="367" r:id="rId13"/>
    <p:sldId id="330" r:id="rId14"/>
    <p:sldId id="341" r:id="rId15"/>
    <p:sldId id="333" r:id="rId16"/>
    <p:sldId id="334" r:id="rId17"/>
    <p:sldId id="335" r:id="rId18"/>
    <p:sldId id="336" r:id="rId19"/>
    <p:sldId id="360" r:id="rId20"/>
    <p:sldId id="353" r:id="rId21"/>
    <p:sldId id="368" r:id="rId22"/>
    <p:sldId id="342" r:id="rId23"/>
    <p:sldId id="344" r:id="rId24"/>
    <p:sldId id="354" r:id="rId25"/>
    <p:sldId id="316" r:id="rId26"/>
    <p:sldId id="343" r:id="rId27"/>
    <p:sldId id="317" r:id="rId28"/>
    <p:sldId id="361" r:id="rId29"/>
    <p:sldId id="362" r:id="rId30"/>
    <p:sldId id="369" r:id="rId31"/>
    <p:sldId id="370" r:id="rId32"/>
    <p:sldId id="355" r:id="rId33"/>
    <p:sldId id="332" r:id="rId34"/>
  </p:sldIdLst>
  <p:sldSz cx="6858000" cy="5143500"/>
  <p:notesSz cx="6858000" cy="9144000"/>
  <p:embeddedFontLst>
    <p:embeddedFont>
      <p:font typeface="Montserrat" charset="0"/>
      <p:regular r:id="rId36"/>
      <p:bold r:id="rId37"/>
      <p:italic r:id="rId38"/>
      <p:boldItalic r:id="rId39"/>
    </p:embeddedFont>
    <p:embeddedFont>
      <p:font typeface="Calibri" pitchFamily="34" charset="0"/>
      <p:regular r:id="rId40"/>
      <p:bold r:id="rId41"/>
      <p:italic r:id="rId42"/>
      <p:boldItalic r:id="rId43"/>
    </p:embeddedFont>
    <p:embeddedFont>
      <p:font typeface="Kalam"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8"/>
    <p:restoredTop sz="95846"/>
  </p:normalViewPr>
  <p:slideViewPr>
    <p:cSldViewPr snapToGrid="0">
      <p:cViewPr>
        <p:scale>
          <a:sx n="103" d="100"/>
          <a:sy n="103" d="100"/>
        </p:scale>
        <p:origin x="-2778" y="-954"/>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57347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32.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a16="http://schemas.microsoft.com/office/drawing/2014/main" xmlns=""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a16="http://schemas.microsoft.com/office/drawing/2014/main" xmlns=""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a16="http://schemas.microsoft.com/office/drawing/2014/main" xmlns=""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xmlns=""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xmlns=""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xmlns=""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xmlns=""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xmlns=""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xmlns=""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a16="http://schemas.microsoft.com/office/drawing/2014/main" xmlns=""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xmlns=""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xmlns=""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a16="http://schemas.microsoft.com/office/drawing/2014/main" xmlns=""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xmlns=""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a16="http://schemas.microsoft.com/office/drawing/2014/main" xmlns=""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a16="http://schemas.microsoft.com/office/drawing/2014/main" xmlns=""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a16="http://schemas.microsoft.com/office/drawing/2014/main" xmlns=""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xmlns=""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xmlns=""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xmlns=""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xmlns=""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xmlns=""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xmlns=""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xmlns=""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xmlns=""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xmlns=""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a16="http://schemas.microsoft.com/office/drawing/2014/main" xmlns=""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nấu</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a16="http://schemas.microsoft.com/office/drawing/2014/main" xmlns=""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xmlns=""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xmlns=""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xmlns=""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a16="http://schemas.microsoft.com/office/drawing/2014/main" xmlns=""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a16="http://schemas.microsoft.com/office/drawing/2014/main" xmlns=""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a16="http://schemas.microsoft.com/office/drawing/2014/main" xmlns=""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xmlns="" id="{F1BA6EFB-CB7A-094B-AC9D-B222BDD328B2}"/>
              </a:ext>
            </a:extLst>
          </p:cNvPr>
          <p:cNvSpPr txBox="1"/>
          <p:nvPr/>
        </p:nvSpPr>
        <p:spPr>
          <a:xfrm>
            <a:off x="2254640" y="1808285"/>
            <a:ext cx="2348720" cy="523220"/>
          </a:xfrm>
          <a:prstGeom prst="rect">
            <a:avLst/>
          </a:prstGeom>
          <a:noFill/>
        </p:spPr>
        <p:txBody>
          <a:bodyPr wrap="none" rtlCol="0">
            <a:spAutoFit/>
          </a:bodyPr>
          <a:lstStyle/>
          <a:p>
            <a:r>
              <a:rPr lang="x-none"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xmlns=""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xmlns=""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xmlns=""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xmlns=""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xmlns=""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xmlns=""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xmlns=""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xmlns=""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xmlns=""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xmlns=""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xmlns=""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a16="http://schemas.microsoft.com/office/drawing/2014/main" xmlns=""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xmlns=""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a16="http://schemas.microsoft.com/office/drawing/2014/main" xmlns=""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xmlns=""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a16="http://schemas.microsoft.com/office/drawing/2014/main" xmlns=""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xmlns=""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a16="http://schemas.microsoft.com/office/drawing/2014/main" xmlns=""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xmlns=""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a16="http://schemas.microsoft.com/office/drawing/2014/main" xmlns=""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026" name="Picture 2" descr="Hình ảnh Mẫu Sen Sen Sen Sen Sen Vector, Sen Miễn Phí, Hoa, Lá Sen Vector  và PNG với nền trong suốt để tải xuống miễn phí">
              <a:extLst>
                <a:ext uri="{FF2B5EF4-FFF2-40B4-BE49-F238E27FC236}">
                  <a16:creationId xmlns:a16="http://schemas.microsoft.com/office/drawing/2014/main" xmlns=""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a16="http://schemas.microsoft.com/office/drawing/2014/main" xmlns=""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xmlns="" id="{D0F5C1CE-5D69-A34F-A998-7A729CD09BF1}"/>
              </a:ext>
            </a:extLst>
          </p:cNvPr>
          <p:cNvGrpSpPr/>
          <p:nvPr/>
        </p:nvGrpSpPr>
        <p:grpSpPr>
          <a:xfrm>
            <a:off x="417078" y="1133482"/>
            <a:ext cx="5311568" cy="3066224"/>
            <a:chOff x="-528710" y="1557041"/>
            <a:chExt cx="5311568" cy="3066224"/>
          </a:xfrm>
          <a:noFill/>
        </p:grpSpPr>
        <p:sp>
          <p:nvSpPr>
            <p:cNvPr id="5" name="Rectangle 4">
              <a:extLst>
                <a:ext uri="{FF2B5EF4-FFF2-40B4-BE49-F238E27FC236}">
                  <a16:creationId xmlns:a16="http://schemas.microsoft.com/office/drawing/2014/main" xmlns=""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ask="http://schemas.microsoft.com/office/drawing/2018/sketchyshapes" xmln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x-none"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xmlns=""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xmlns="" id="{B8600C9E-429F-0547-A61E-1698C59A51EA}"/>
                </a:ext>
              </a:extLst>
            </p:cNvPr>
            <p:cNvSpPr/>
            <p:nvPr/>
          </p:nvSpPr>
          <p:spPr>
            <a:xfrm>
              <a:off x="2011671" y="2439255"/>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xmlns=""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x-none"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xmlns=""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xmlns=""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a16="http://schemas.microsoft.com/office/drawing/2014/main" xmlns=""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a16="http://schemas.microsoft.com/office/drawing/2014/main" xmlns="" id="{7F3FAC21-B224-DC48-9C2F-3D971B7C3D60}"/>
              </a:ext>
            </a:extLst>
          </p:cNvPr>
          <p:cNvGrpSpPr/>
          <p:nvPr/>
        </p:nvGrpSpPr>
        <p:grpSpPr>
          <a:xfrm>
            <a:off x="1344110" y="1720042"/>
            <a:ext cx="4697874" cy="2343398"/>
            <a:chOff x="1344110" y="1720042"/>
            <a:chExt cx="4697874" cy="2343398"/>
          </a:xfrm>
        </p:grpSpPr>
        <p:sp>
          <p:nvSpPr>
            <p:cNvPr id="4" name="Rectangle 3">
              <a:extLst>
                <a:ext uri="{FF2B5EF4-FFF2-40B4-BE49-F238E27FC236}">
                  <a16:creationId xmlns:a16="http://schemas.microsoft.com/office/drawing/2014/main" xmlns="" id="{795184D0-493B-9D40-A318-071FD9BE94D2}"/>
                </a:ext>
              </a:extLst>
            </p:cNvPr>
            <p:cNvSpPr/>
            <p:nvPr/>
          </p:nvSpPr>
          <p:spPr>
            <a:xfrm>
              <a:off x="1344110" y="1720042"/>
              <a:ext cx="4697874" cy="2343398"/>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ăng trên đồng</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ó</a:t>
              </a:r>
              <a:endParaRPr lang="x-none"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ải tím mặt đường.</a:t>
              </a:r>
              <a:endParaRPr lang="x-none"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x-none"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xmlns=""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xmlns=""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xmlns=""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xmlns=""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xmlns=""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302041" y="1272256"/>
            <a:ext cx="4620268" cy="654731"/>
          </a:xfrm>
          <a:prstGeom prst="rect">
            <a:avLst/>
          </a:prstGeom>
          <a:noFill/>
        </p:spPr>
        <p:txBody>
          <a:bodyPr wrap="square" rtlCol="0">
            <a:spAutoFit/>
          </a:bodyPr>
          <a:lstStyle/>
          <a:p>
            <a:pPr algn="ctr">
              <a:lnSpc>
                <a:spcPct val="150000"/>
              </a:lnSpc>
            </a:pPr>
            <a:r>
              <a:rPr lang="vi-VN" sz="2800" b="1" dirty="0">
                <a:ln>
                  <a:solidFill>
                    <a:schemeClr val="accent1">
                      <a:lumMod val="75000"/>
                    </a:schemeClr>
                  </a:solidFill>
                </a:ln>
                <a:solidFill>
                  <a:srgbClr val="FFC000"/>
                </a:solidFill>
                <a:latin typeface="UTM Avo" panose="02040603050506020204" pitchFamily="18" charset="0"/>
              </a:rPr>
              <a:t>Giải đố</a:t>
            </a:r>
          </a:p>
        </p:txBody>
      </p:sp>
      <p:sp>
        <p:nvSpPr>
          <p:cNvPr id="9" name="TextBox 8">
            <a:extLst>
              <a:ext uri="{FF2B5EF4-FFF2-40B4-BE49-F238E27FC236}">
                <a16:creationId xmlns:a16="http://schemas.microsoft.com/office/drawing/2014/main" xmlns=""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a16="http://schemas.microsoft.com/office/drawing/2014/main" xmlns="" id="{2CD3229D-B8A8-1B45-ABCD-A8DD88F52D58}"/>
              </a:ext>
            </a:extLst>
          </p:cNvPr>
          <p:cNvGrpSpPr/>
          <p:nvPr/>
        </p:nvGrpSpPr>
        <p:grpSpPr>
          <a:xfrm>
            <a:off x="386192" y="578414"/>
            <a:ext cx="1631953" cy="733740"/>
            <a:chOff x="360464" y="617893"/>
            <a:chExt cx="1631953" cy="733740"/>
          </a:xfrm>
        </p:grpSpPr>
        <p:sp>
          <p:nvSpPr>
            <p:cNvPr id="11" name="TextBox 10">
              <a:extLst>
                <a:ext uri="{FF2B5EF4-FFF2-40B4-BE49-F238E27FC236}">
                  <a16:creationId xmlns:a16="http://schemas.microsoft.com/office/drawing/2014/main" xmlns=""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2" name="TextBox 11">
              <a:extLst>
                <a:ext uri="{FF2B5EF4-FFF2-40B4-BE49-F238E27FC236}">
                  <a16:creationId xmlns:a16="http://schemas.microsoft.com/office/drawing/2014/main" xmlns="" id="{558E45CD-0985-5947-ADFD-12760D42073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
        <p:nvSpPr>
          <p:cNvPr id="2" name="TextBox 1">
            <a:extLst>
              <a:ext uri="{FF2B5EF4-FFF2-40B4-BE49-F238E27FC236}">
                <a16:creationId xmlns:a16="http://schemas.microsoft.com/office/drawing/2014/main" xmlns=""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x-none"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x-none"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xmlns=""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a16="http://schemas.microsoft.com/office/drawing/2014/main" xmlns=""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xmlns=""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xmlns=""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xmlns=""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xmlns=""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a16="http://schemas.microsoft.com/office/drawing/2014/main" xmlns=""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x-none" sz="1800" dirty="0"/>
              <a:t> </a:t>
            </a:r>
            <a:endParaRPr lang="vi-VN" sz="1800" dirty="0">
              <a:latin typeface="UTM Avo" panose="02040603050506020204" pitchFamily="18" charset="0"/>
            </a:endParaRPr>
          </a:p>
        </p:txBody>
      </p:sp>
      <p:grpSp>
        <p:nvGrpSpPr>
          <p:cNvPr id="26" name="Group 25">
            <a:extLst>
              <a:ext uri="{FF2B5EF4-FFF2-40B4-BE49-F238E27FC236}">
                <a16:creationId xmlns:a16="http://schemas.microsoft.com/office/drawing/2014/main" xmlns="" id="{5601F4A3-4F26-2843-A429-296FF2C55FA3}"/>
              </a:ext>
            </a:extLst>
          </p:cNvPr>
          <p:cNvGrpSpPr/>
          <p:nvPr/>
        </p:nvGrpSpPr>
        <p:grpSpPr>
          <a:xfrm>
            <a:off x="345209" y="1164453"/>
            <a:ext cx="6148189" cy="3322833"/>
            <a:chOff x="345209" y="1164453"/>
            <a:chExt cx="6148189" cy="3322833"/>
          </a:xfrm>
        </p:grpSpPr>
        <p:sp>
          <p:nvSpPr>
            <p:cNvPr id="5" name="Rectangle 4">
              <a:extLst>
                <a:ext uri="{FF2B5EF4-FFF2-40B4-BE49-F238E27FC236}">
                  <a16:creationId xmlns:a16="http://schemas.microsoft.com/office/drawing/2014/main" xmlns=""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grpSp>
          <p:nvGrpSpPr>
            <p:cNvPr id="15" name="Group 14">
              <a:extLst>
                <a:ext uri="{FF2B5EF4-FFF2-40B4-BE49-F238E27FC236}">
                  <a16:creationId xmlns:a16="http://schemas.microsoft.com/office/drawing/2014/main" xmlns="" id="{148F3750-6CE3-6D4B-B217-99E7D82E8272}"/>
                </a:ext>
              </a:extLst>
            </p:cNvPr>
            <p:cNvGrpSpPr/>
            <p:nvPr/>
          </p:nvGrpSpPr>
          <p:grpSpPr>
            <a:xfrm>
              <a:off x="4946770" y="1341773"/>
              <a:ext cx="339906" cy="363894"/>
              <a:chOff x="4750987" y="1350738"/>
              <a:chExt cx="339906" cy="363894"/>
            </a:xfrm>
          </p:grpSpPr>
          <p:sp>
            <p:nvSpPr>
              <p:cNvPr id="6" name="Rectangle 5">
                <a:extLst>
                  <a:ext uri="{FF2B5EF4-FFF2-40B4-BE49-F238E27FC236}">
                    <a16:creationId xmlns:a16="http://schemas.microsoft.com/office/drawing/2014/main" xmlns="" id="{B99530AD-C991-3249-918B-57A047968928}"/>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0" name="Straight Connector 9">
                <a:extLst>
                  <a:ext uri="{FF2B5EF4-FFF2-40B4-BE49-F238E27FC236}">
                    <a16:creationId xmlns:a16="http://schemas.microsoft.com/office/drawing/2014/main" xmlns="" id="{C2118E12-C4FE-7145-AF06-8D0DC451BF25}"/>
                  </a:ext>
                </a:extLst>
              </p:cNvPr>
              <p:cNvCxnSpPr>
                <a:stCxn id="6" idx="0"/>
                <a:endCxn id="6"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A443BE29-D52D-544B-98DA-183FBF38CEE4}"/>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1DBC3CDA-7840-DD4B-98A7-29FB95721EC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xmlns="" id="{670642A1-42AA-354A-825B-2AA8ED02B76F}"/>
                </a:ext>
              </a:extLst>
            </p:cNvPr>
            <p:cNvGrpSpPr/>
            <p:nvPr/>
          </p:nvGrpSpPr>
          <p:grpSpPr>
            <a:xfrm>
              <a:off x="4666009" y="2461975"/>
              <a:ext cx="339906" cy="363894"/>
              <a:chOff x="4750987" y="1350738"/>
              <a:chExt cx="339906" cy="363894"/>
            </a:xfrm>
          </p:grpSpPr>
          <p:sp>
            <p:nvSpPr>
              <p:cNvPr id="17" name="Rectangle 16">
                <a:extLst>
                  <a:ext uri="{FF2B5EF4-FFF2-40B4-BE49-F238E27FC236}">
                    <a16:creationId xmlns:a16="http://schemas.microsoft.com/office/drawing/2014/main" xmlns="" id="{7BED93EE-2C70-6B42-A390-638439785432}"/>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8" name="Straight Connector 17">
                <a:extLst>
                  <a:ext uri="{FF2B5EF4-FFF2-40B4-BE49-F238E27FC236}">
                    <a16:creationId xmlns:a16="http://schemas.microsoft.com/office/drawing/2014/main" xmlns="" id="{E6AEE41E-5E13-464C-9312-F87D597DB26F}"/>
                  </a:ext>
                </a:extLst>
              </p:cNvPr>
              <p:cNvCxnSpPr>
                <a:stCxn id="17" idx="0"/>
                <a:endCxn id="17"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CE4ED2EC-7C60-174A-9F44-BC8E70016248}"/>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4B0061FA-01DF-784C-8DE1-950A6C0A9949}"/>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xmlns="" id="{153996AA-C9BB-A944-8661-F8801A7992D4}"/>
                </a:ext>
              </a:extLst>
            </p:cNvPr>
            <p:cNvGrpSpPr/>
            <p:nvPr/>
          </p:nvGrpSpPr>
          <p:grpSpPr>
            <a:xfrm>
              <a:off x="594889" y="4042707"/>
              <a:ext cx="339906" cy="363894"/>
              <a:chOff x="4750987" y="1350738"/>
              <a:chExt cx="339906" cy="363894"/>
            </a:xfrm>
          </p:grpSpPr>
          <p:sp>
            <p:nvSpPr>
              <p:cNvPr id="22" name="Rectangle 21">
                <a:extLst>
                  <a:ext uri="{FF2B5EF4-FFF2-40B4-BE49-F238E27FC236}">
                    <a16:creationId xmlns:a16="http://schemas.microsoft.com/office/drawing/2014/main" xmlns="" id="{FD95A5A9-F14B-DF4E-AD84-C31B14F84413}"/>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xmlns="" id="{12800477-3776-C046-948F-EBE0D15E29BC}"/>
                  </a:ext>
                </a:extLst>
              </p:cNvPr>
              <p:cNvCxnSpPr>
                <a:stCxn id="22" idx="0"/>
                <a:endCxn id="22"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090F602F-43BE-E24D-807C-1B18E08CBA63}"/>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xmlns="" id="{1BD2D8EE-5712-1A4F-948C-0C4291DEF59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7" name="Oval 26">
            <a:extLst>
              <a:ext uri="{FF2B5EF4-FFF2-40B4-BE49-F238E27FC236}">
                <a16:creationId xmlns:a16="http://schemas.microsoft.com/office/drawing/2014/main" xmlns="" id="{835C70B7-6DB3-CD46-BFD8-F5CFA89FC699}"/>
              </a:ext>
            </a:extLst>
          </p:cNvPr>
          <p:cNvSpPr/>
          <p:nvPr/>
        </p:nvSpPr>
        <p:spPr>
          <a:xfrm>
            <a:off x="3935506" y="1341773"/>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Oval 27">
            <a:extLst>
              <a:ext uri="{FF2B5EF4-FFF2-40B4-BE49-F238E27FC236}">
                <a16:creationId xmlns:a16="http://schemas.microsoft.com/office/drawing/2014/main" xmlns="" id="{8CADC005-E5E7-7A44-A59F-518A7730CDD9}"/>
              </a:ext>
            </a:extLst>
          </p:cNvPr>
          <p:cNvSpPr/>
          <p:nvPr/>
        </p:nvSpPr>
        <p:spPr>
          <a:xfrm>
            <a:off x="3498252" y="2422457"/>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9" name="Oval 28">
            <a:extLst>
              <a:ext uri="{FF2B5EF4-FFF2-40B4-BE49-F238E27FC236}">
                <a16:creationId xmlns:a16="http://schemas.microsoft.com/office/drawing/2014/main" xmlns="" id="{4A7AD4B2-3B9E-274C-932B-B0F20F5B4A52}"/>
              </a:ext>
            </a:extLst>
          </p:cNvPr>
          <p:cNvSpPr/>
          <p:nvPr/>
        </p:nvSpPr>
        <p:spPr>
          <a:xfrm>
            <a:off x="5772352" y="3530810"/>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xmlns=""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a16="http://schemas.microsoft.com/office/drawing/2014/main" xmlns=""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a16="http://schemas.microsoft.com/office/drawing/2014/main" xmlns=""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a16="http://schemas.microsoft.com/office/drawing/2014/main" xmlns=""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xmlns=""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x-none"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xmlns=""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x-none"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xmlns=""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a16="http://schemas.microsoft.com/office/drawing/2014/main" xmlns=""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a16="http://schemas.microsoft.com/office/drawing/2014/main" xmlns="" id="{C15B1A6A-2D3D-B742-8D22-8CC24BAEA377}"/>
              </a:ext>
            </a:extLst>
          </p:cNvPr>
          <p:cNvSpPr txBox="1"/>
          <p:nvPr/>
        </p:nvSpPr>
        <p:spPr>
          <a:xfrm>
            <a:off x="847167" y="157573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x-none"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sắn</a:t>
            </a:r>
          </a:p>
        </p:txBody>
      </p:sp>
      <p:sp>
        <p:nvSpPr>
          <p:cNvPr id="30" name="TextBox 29">
            <a:extLst>
              <a:ext uri="{FF2B5EF4-FFF2-40B4-BE49-F238E27FC236}">
                <a16:creationId xmlns:a16="http://schemas.microsoft.com/office/drawing/2014/main" xmlns="" id="{28EFBAD2-E878-F544-B142-C02BD3AB1FA5}"/>
              </a:ext>
            </a:extLst>
          </p:cNvPr>
          <p:cNvSpPr txBox="1"/>
          <p:nvPr/>
        </p:nvSpPr>
        <p:spPr>
          <a:xfrm>
            <a:off x="3782183" y="17900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x-none"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x-none"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x-none"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xmlns=""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a16="http://schemas.microsoft.com/office/drawing/2014/main" xmlns=""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x-none" sz="2000" dirty="0">
              <a:solidFill>
                <a:schemeClr val="tx1"/>
              </a:solidFill>
              <a:latin typeface="UTM Avo" panose="02040603050506020204" pitchFamily="18" charset="0"/>
            </a:endParaRPr>
          </a:p>
        </p:txBody>
      </p:sp>
      <p:sp>
        <p:nvSpPr>
          <p:cNvPr id="24" name="Rounded Rectangle 23">
            <a:extLst>
              <a:ext uri="{FF2B5EF4-FFF2-40B4-BE49-F238E27FC236}">
                <a16:creationId xmlns:a16="http://schemas.microsoft.com/office/drawing/2014/main" xmlns=""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x-none" sz="2000" dirty="0">
              <a:solidFill>
                <a:schemeClr val="tx1"/>
              </a:solidFill>
              <a:latin typeface="UTM Avo" panose="02040603050506020204" pitchFamily="18" charset="0"/>
            </a:endParaRPr>
          </a:p>
        </p:txBody>
      </p:sp>
      <p:sp>
        <p:nvSpPr>
          <p:cNvPr id="25" name="Rounded Rectangle 24">
            <a:extLst>
              <a:ext uri="{FF2B5EF4-FFF2-40B4-BE49-F238E27FC236}">
                <a16:creationId xmlns:a16="http://schemas.microsoft.com/office/drawing/2014/main" xmlns=""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x-none" sz="2000" dirty="0">
              <a:solidFill>
                <a:schemeClr val="tx1"/>
              </a:solidFill>
              <a:latin typeface="UTM Avo" panose="02040603050506020204" pitchFamily="18" charset="0"/>
            </a:endParaRPr>
          </a:p>
        </p:txBody>
      </p:sp>
      <p:sp>
        <p:nvSpPr>
          <p:cNvPr id="26" name="Rounded Rectangle 25">
            <a:extLst>
              <a:ext uri="{FF2B5EF4-FFF2-40B4-BE49-F238E27FC236}">
                <a16:creationId xmlns:a16="http://schemas.microsoft.com/office/drawing/2014/main" xmlns=""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x-none" sz="2000" dirty="0">
              <a:solidFill>
                <a:schemeClr val="tx1"/>
              </a:solidFill>
              <a:latin typeface="UTM Avo" panose="02040603050506020204" pitchFamily="18" charset="0"/>
            </a:endParaRPr>
          </a:p>
        </p:txBody>
      </p:sp>
      <p:sp>
        <p:nvSpPr>
          <p:cNvPr id="27" name="Rounded Rectangle 26">
            <a:extLst>
              <a:ext uri="{FF2B5EF4-FFF2-40B4-BE49-F238E27FC236}">
                <a16:creationId xmlns:a16="http://schemas.microsoft.com/office/drawing/2014/main" xmlns=""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x-none"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xmlns=""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a16="http://schemas.microsoft.com/office/drawing/2014/main" xmlns=""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a16="http://schemas.microsoft.com/office/drawing/2014/main" xmlns=""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a16="http://schemas.microsoft.com/office/drawing/2014/main" xmlns=""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a16="http://schemas.microsoft.com/office/drawing/2014/main" xmlns=""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a16="http://schemas.microsoft.com/office/drawing/2014/main" xmlns=""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a16="http://schemas.microsoft.com/office/drawing/2014/main" xmlns=""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a16="http://schemas.microsoft.com/office/drawing/2014/main" xmlns="" id="{7C2F3AFA-7A14-1440-BF9B-B6A2C7AC4405}"/>
              </a:ext>
            </a:extLst>
          </p:cNvPr>
          <p:cNvGrpSpPr/>
          <p:nvPr/>
        </p:nvGrpSpPr>
        <p:grpSpPr>
          <a:xfrm flipV="1">
            <a:off x="2918960" y="1975167"/>
            <a:ext cx="997263" cy="45719"/>
            <a:chOff x="2022098" y="1794108"/>
            <a:chExt cx="678514" cy="669861"/>
          </a:xfrm>
        </p:grpSpPr>
        <p:sp>
          <p:nvSpPr>
            <p:cNvPr id="18" name="Oval 17">
              <a:extLst>
                <a:ext uri="{FF2B5EF4-FFF2-40B4-BE49-F238E27FC236}">
                  <a16:creationId xmlns:a16="http://schemas.microsoft.com/office/drawing/2014/main" xmlns=""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E543465F-5A42-C44C-82A1-258A5E001146}"/>
                </a:ext>
              </a:extLst>
            </p:cNvPr>
            <p:cNvCxnSpPr>
              <a:stCxn id="18" idx="7"/>
              <a:endCxn id="20"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7E4E11A3-FCA7-E14A-BE06-0EEEB6DA3EBB}"/>
              </a:ext>
            </a:extLst>
          </p:cNvPr>
          <p:cNvGrpSpPr/>
          <p:nvPr/>
        </p:nvGrpSpPr>
        <p:grpSpPr>
          <a:xfrm rot="1722025">
            <a:off x="3000588" y="2456014"/>
            <a:ext cx="660356" cy="1072739"/>
            <a:chOff x="2020011" y="1799552"/>
            <a:chExt cx="675903" cy="592444"/>
          </a:xfrm>
        </p:grpSpPr>
        <p:sp>
          <p:nvSpPr>
            <p:cNvPr id="22" name="Oval 21">
              <a:extLst>
                <a:ext uri="{FF2B5EF4-FFF2-40B4-BE49-F238E27FC236}">
                  <a16:creationId xmlns:a16="http://schemas.microsoft.com/office/drawing/2014/main" xmlns=""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xmlns="" id="{6819CB4C-421B-2444-BAEA-DBB5BD0C1BAF}"/>
                </a:ext>
              </a:extLst>
            </p:cNvPr>
            <p:cNvCxnSpPr>
              <a:stCxn id="22" idx="7"/>
              <a:endCxn id="24"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xmlns=""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a16="http://schemas.microsoft.com/office/drawing/2014/main" xmlns=""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xmlns=""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a16="http://schemas.microsoft.com/office/drawing/2014/main" xmlns=""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xmlns=""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xmlns=""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xmlns=""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a16="http://schemas.microsoft.com/office/drawing/2014/main" xmlns=""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a16="http://schemas.microsoft.com/office/drawing/2014/main" xmlns=""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a16="http://schemas.microsoft.com/office/drawing/2014/main" xmlns=""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xmlns=""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xmlns="" id="{0F983752-3979-0E44-B3C9-87E22123DA55}"/>
              </a:ext>
            </a:extLst>
          </p:cNvPr>
          <p:cNvSpPr txBox="1"/>
          <p:nvPr/>
        </p:nvSpPr>
        <p:spPr>
          <a:xfrm>
            <a:off x="2073516" y="4005505"/>
            <a:ext cx="3046027"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xmlns="" id="{7EF161D7-EEC0-B942-8E50-C22A0332E159}"/>
              </a:ext>
            </a:extLst>
          </p:cNvPr>
          <p:cNvSpPr txBox="1"/>
          <p:nvPr/>
        </p:nvSpPr>
        <p:spPr>
          <a:xfrm>
            <a:off x="1358622" y="3967188"/>
            <a:ext cx="434285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xmlns="" id="{FC2CD9CB-8F6A-C34E-BE54-D310A22A28FE}"/>
              </a:ext>
            </a:extLst>
          </p:cNvPr>
          <p:cNvSpPr txBox="1"/>
          <p:nvPr/>
        </p:nvSpPr>
        <p:spPr>
          <a:xfrm>
            <a:off x="1358622" y="3967188"/>
            <a:ext cx="4423006" cy="400110"/>
          </a:xfrm>
          <a:prstGeom prst="rect">
            <a:avLst/>
          </a:prstGeom>
          <a:noFill/>
        </p:spPr>
        <p:txBody>
          <a:bodyPr wrap="none" rtlCol="0">
            <a:spAutoFit/>
          </a:bodyPr>
          <a:lstStyle/>
          <a:p>
            <a:r>
              <a:rPr lang="x-none"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xmlns=""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xmlns=""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xmlns=""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xmlns=""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xmlns=""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xmlns=""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xmlns=""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xmlns=""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x-none"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x-none"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x-none"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xmlns=""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xmlns=""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a16="http://schemas.microsoft.com/office/drawing/2014/main" xmlns=""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xmlns=""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xmlns=""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xmlns=""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a16="http://schemas.microsoft.com/office/drawing/2014/main" xmlns=""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xmlns=""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xmlns=""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xmlns=""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a16="http://schemas.microsoft.com/office/drawing/2014/main" xmlns=""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xmlns=""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xmlns=""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x-none" dirty="0"/>
          </a:p>
        </p:txBody>
      </p:sp>
      <p:sp>
        <p:nvSpPr>
          <p:cNvPr id="12" name="Rectangle 11">
            <a:extLst>
              <a:ext uri="{FF2B5EF4-FFF2-40B4-BE49-F238E27FC236}">
                <a16:creationId xmlns:a16="http://schemas.microsoft.com/office/drawing/2014/main" xmlns=""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a16="http://schemas.microsoft.com/office/drawing/2014/main" xmlns=""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x-none" dirty="0"/>
          </a:p>
        </p:txBody>
      </p:sp>
      <p:pic>
        <p:nvPicPr>
          <p:cNvPr id="1026" name="Picture 2" descr="Thiên lý hữu tình: Ươm một mầm cây, đường xanh muôn ngả - VOV Giao thông">
            <a:extLst>
              <a:ext uri="{FF2B5EF4-FFF2-40B4-BE49-F238E27FC236}">
                <a16:creationId xmlns:a16="http://schemas.microsoft.com/office/drawing/2014/main" xmlns=""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xmlns=""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xmlns=""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a16="http://schemas.microsoft.com/office/drawing/2014/main" xmlns=""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xmlns=""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a16="http://schemas.microsoft.com/office/drawing/2014/main" xmlns=""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xmlns=""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a16="http://schemas.microsoft.com/office/drawing/2014/main" xmlns=""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xmlns="" id="{41972CF3-BCE2-154F-B369-0C389398F5A3}"/>
              </a:ext>
            </a:extLst>
          </p:cNvPr>
          <p:cNvCxnSpPr/>
          <p:nvPr/>
        </p:nvCxnSpPr>
        <p:spPr>
          <a:xfrm flipH="1">
            <a:off x="5317272" y="275192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BE17A43B-BCD6-554A-8CB7-2ECFA5E6282A}"/>
              </a:ext>
            </a:extLst>
          </p:cNvPr>
          <p:cNvGrpSpPr/>
          <p:nvPr/>
        </p:nvGrpSpPr>
        <p:grpSpPr>
          <a:xfrm>
            <a:off x="3192935" y="3222737"/>
            <a:ext cx="230207" cy="470813"/>
            <a:chOff x="4944388" y="3399410"/>
            <a:chExt cx="230207" cy="470813"/>
          </a:xfrm>
        </p:grpSpPr>
        <p:cxnSp>
          <p:nvCxnSpPr>
            <p:cNvPr id="32" name="Straight Connector 31">
              <a:extLst>
                <a:ext uri="{FF2B5EF4-FFF2-40B4-BE49-F238E27FC236}">
                  <a16:creationId xmlns:a16="http://schemas.microsoft.com/office/drawing/2014/main" xmlns=""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xmlns="" id="{69E608FD-E818-5F4F-A242-4CD90E526DCC}"/>
              </a:ext>
            </a:extLst>
          </p:cNvPr>
          <p:cNvCxnSpPr/>
          <p:nvPr/>
        </p:nvCxnSpPr>
        <p:spPr>
          <a:xfrm flipH="1">
            <a:off x="2527096"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30AD7121-92BD-5E4D-9AF0-05001C5DDB40}"/>
              </a:ext>
            </a:extLst>
          </p:cNvPr>
          <p:cNvCxnSpPr/>
          <p:nvPr/>
        </p:nvCxnSpPr>
        <p:spPr>
          <a:xfrm flipH="1">
            <a:off x="1132008" y="320329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xmlns=""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xmlns=""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xmlns=""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xmlns=""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a16="http://schemas.microsoft.com/office/drawing/2014/main" xmlns=""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a16="http://schemas.microsoft.com/office/drawing/2014/main" xmlns=""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a16="http://schemas.microsoft.com/office/drawing/2014/main" xmlns=""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a16="http://schemas.microsoft.com/office/drawing/2014/main" xmlns=""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xmlns=""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2443</TotalTime>
  <Words>1792</Words>
  <Application>Microsoft Office PowerPoint</Application>
  <PresentationFormat>Custom</PresentationFormat>
  <Paragraphs>182</Paragraphs>
  <Slides>32</Slides>
  <Notes>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UTM Avo</vt:lpstr>
      <vt:lpstr>Times New Roman</vt:lpstr>
      <vt:lpstr>Montserrat</vt:lpstr>
      <vt:lpstr>Calibri</vt:lpstr>
      <vt:lpstr>Kalam</vt:lpstr>
      <vt:lpstr>Wingdings</vt:lpstr>
      <vt:lpstr>UTM Cookies</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User</cp:lastModifiedBy>
  <cp:revision>212</cp:revision>
  <dcterms:modified xsi:type="dcterms:W3CDTF">2023-02-09T03:07:36Z</dcterms:modified>
</cp:coreProperties>
</file>