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73" r:id="rId2"/>
  </p:sldMasterIdLst>
  <p:notesMasterIdLst>
    <p:notesMasterId r:id="rId10"/>
  </p:notesMasterIdLst>
  <p:sldIdLst>
    <p:sldId id="359" r:id="rId3"/>
    <p:sldId id="271" r:id="rId4"/>
    <p:sldId id="361" r:id="rId5"/>
    <p:sldId id="362" r:id="rId6"/>
    <p:sldId id="358" r:id="rId7"/>
    <p:sldId id="357" r:id="rId8"/>
    <p:sldId id="3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6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42653-CE84-4DF6-9B04-A0BC2D6D51E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ECE55-CE46-4589-9E2C-06AFD2396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7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823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84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40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78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32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32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50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4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7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10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6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7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0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5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5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8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9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E28180-F6BB-D5E9-813A-51EF8784D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4079" b="407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E2DDF2-3ECC-CA21-641C-FED08CCDEF4B}"/>
              </a:ext>
            </a:extLst>
          </p:cNvPr>
          <p:cNvSpPr/>
          <p:nvPr userDrawn="1"/>
        </p:nvSpPr>
        <p:spPr>
          <a:xfrm>
            <a:off x="304799" y="354931"/>
            <a:ext cx="11582400" cy="6148137"/>
          </a:xfrm>
          <a:prstGeom prst="roundRect">
            <a:avLst>
              <a:gd name="adj" fmla="val 9883"/>
            </a:avLst>
          </a:prstGeom>
          <a:solidFill>
            <a:schemeClr val="bg1"/>
          </a:solidFill>
          <a:ln w="38100">
            <a:solidFill>
              <a:srgbClr val="3A72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CA0003-04BB-884F-2606-0A1BDBB5E05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959" y="91606"/>
            <a:ext cx="1319408" cy="131940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D3B38DB-9E19-904C-607C-803869E796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5241675"/>
            <a:ext cx="1319408" cy="13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5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BEDEEC-7BF1-FFB5-D892-EC976C327C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959" y="91606"/>
            <a:ext cx="1319408" cy="131940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0A0808B-68F3-D9B9-F4D8-6FC480E116F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5241675"/>
            <a:ext cx="1319408" cy="13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8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039811785280">
            <a:hlinkClick r:id="" action="ppaction://media"/>
            <a:extLst>
              <a:ext uri="{FF2B5EF4-FFF2-40B4-BE49-F238E27FC236}">
                <a16:creationId xmlns:a16="http://schemas.microsoft.com/office/drawing/2014/main" id="{A67A2957-4980-A596-CAA5-94B13AFB0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35625" r="27574" b="27594"/>
          <a:stretch>
            <a:fillRect/>
          </a:stretch>
        </p:blipFill>
        <p:spPr bwMode="auto">
          <a:xfrm>
            <a:off x="452063" y="932884"/>
            <a:ext cx="11548153" cy="52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24317" r="26818" b="67188"/>
          <a:stretch>
            <a:fillRect/>
          </a:stretch>
        </p:blipFill>
        <p:spPr bwMode="auto">
          <a:xfrm>
            <a:off x="976045" y="0"/>
            <a:ext cx="11215956" cy="120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2D0F0864-C80C-32C7-E592-12D4CF307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04"/>
            <a:ext cx="12192000" cy="58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9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per&#10;&#10;AI-generated content may be incorrect.">
            <a:extLst>
              <a:ext uri="{FF2B5EF4-FFF2-40B4-BE49-F238E27FC236}">
                <a16:creationId xmlns:a16="http://schemas.microsoft.com/office/drawing/2014/main" id="{40FCFD6A-36A4-4DD1-8262-810551566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627"/>
            <a:ext cx="12192000" cy="36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1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2368AC-302C-4864-8429-C2AC882D4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13199" r="19428" b="13932"/>
          <a:stretch>
            <a:fillRect/>
          </a:stretch>
        </p:blipFill>
        <p:spPr>
          <a:xfrm>
            <a:off x="577515" y="511003"/>
            <a:ext cx="10723945" cy="4987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F367BD-D9EE-444C-B172-8C937FFD8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8" y="21585"/>
            <a:ext cx="1932537" cy="1006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99EDC2-88FD-446A-890C-68D6E03CEC5E}"/>
              </a:ext>
            </a:extLst>
          </p:cNvPr>
          <p:cNvSpPr txBox="1"/>
          <p:nvPr/>
        </p:nvSpPr>
        <p:spPr>
          <a:xfrm>
            <a:off x="4454890" y="5239001"/>
            <a:ext cx="4744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đỡ bé.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5F323-38F6-C4CA-F302-87B87BA10D21}"/>
              </a:ext>
            </a:extLst>
          </p:cNvPr>
          <p:cNvSpPr txBox="1"/>
          <p:nvPr/>
        </p:nvSpPr>
        <p:spPr>
          <a:xfrm>
            <a:off x="6310054" y="5239001"/>
            <a:ext cx="726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51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xVerse_V5_Image_Text_360P_ô_tô_đứng_yên_máy_ (1)">
            <a:hlinkClick r:id="" action="ppaction://media"/>
            <a:extLst>
              <a:ext uri="{FF2B5EF4-FFF2-40B4-BE49-F238E27FC236}">
                <a16:creationId xmlns:a16="http://schemas.microsoft.com/office/drawing/2014/main" id="{6EAD527F-8104-BCD5-B812-109A550AB3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927" y="825527"/>
            <a:ext cx="10054123" cy="6032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BC9FA-D543-4EB1-A19B-C6079DF91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59" y="327075"/>
            <a:ext cx="1636992" cy="732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5B8AF-793C-4F53-9288-21A15FE31D76}"/>
              </a:ext>
            </a:extLst>
          </p:cNvPr>
          <p:cNvSpPr txBox="1"/>
          <p:nvPr/>
        </p:nvSpPr>
        <p:spPr>
          <a:xfrm>
            <a:off x="3517127" y="378874"/>
            <a:ext cx="622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EEF125-B994-4847-72A8-E42FF584CB4B}"/>
              </a:ext>
            </a:extLst>
          </p:cNvPr>
          <p:cNvSpPr/>
          <p:nvPr/>
        </p:nvSpPr>
        <p:spPr>
          <a:xfrm>
            <a:off x="9095874" y="1203158"/>
            <a:ext cx="1578543" cy="268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FC4D6A9-7643-0F5B-ABAA-EEA49750B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9</Words>
  <Application>Microsoft Office PowerPoint</Application>
  <PresentationFormat>Widescreen</PresentationFormat>
  <Paragraphs>3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Arial-Rounded</vt:lpstr>
      <vt:lpstr>Calibri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35</cp:revision>
  <dcterms:created xsi:type="dcterms:W3CDTF">2021-08-15T08:24:16Z</dcterms:created>
  <dcterms:modified xsi:type="dcterms:W3CDTF">2025-09-23T10:04:15Z</dcterms:modified>
</cp:coreProperties>
</file>