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68" r:id="rId4"/>
    <p:sldId id="269" r:id="rId5"/>
    <p:sldId id="271" r:id="rId6"/>
    <p:sldId id="286" r:id="rId7"/>
    <p:sldId id="288" r:id="rId8"/>
    <p:sldId id="272" r:id="rId9"/>
    <p:sldId id="275" r:id="rId10"/>
    <p:sldId id="278" r:id="rId11"/>
    <p:sldId id="277" r:id="rId12"/>
    <p:sldId id="276" r:id="rId13"/>
    <p:sldId id="292" r:id="rId14"/>
    <p:sldId id="279" r:id="rId15"/>
    <p:sldId id="280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F79646"/>
    <a:srgbClr val="CBEC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71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2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6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3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0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656F-E776-4EF5-B880-182E0302D27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jpe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slide" Target="slide3.xml"/><Relationship Id="rId5" Type="http://schemas.openxmlformats.org/officeDocument/2006/relationships/image" Target="../media/image3.png"/><Relationship Id="rId15" Type="http://schemas.openxmlformats.org/officeDocument/2006/relationships/image" Target="../media/image7.gif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slide" Target="slide8.xml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AE1F58-1905-4EBD-B8DD-877A24427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5" b="21386"/>
          <a:stretch/>
        </p:blipFill>
        <p:spPr>
          <a:xfrm>
            <a:off x="-1" y="53230"/>
            <a:ext cx="12192001" cy="67454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5C130-8877-4B76-9C60-F477C1FEA14C}"/>
              </a:ext>
            </a:extLst>
          </p:cNvPr>
          <p:cNvGrpSpPr/>
          <p:nvPr/>
        </p:nvGrpSpPr>
        <p:grpSpPr>
          <a:xfrm rot="17934950">
            <a:off x="2653996" y="1874581"/>
            <a:ext cx="1082037" cy="1074443"/>
            <a:chOff x="-347892" y="-109847"/>
            <a:chExt cx="2793743" cy="23092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E199E18-9491-4BD7-9EE1-60B9858B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733337">
              <a:off x="-347892" y="-109847"/>
              <a:ext cx="2793743" cy="1862495"/>
            </a:xfrm>
            <a:custGeom>
              <a:avLst/>
              <a:gdLst>
                <a:gd name="connsiteX0" fmla="*/ 0 w 5143500"/>
                <a:gd name="connsiteY0" fmla="*/ 0 h 3429000"/>
                <a:gd name="connsiteX1" fmla="*/ 5143500 w 5143500"/>
                <a:gd name="connsiteY1" fmla="*/ 0 h 3429000"/>
                <a:gd name="connsiteX2" fmla="*/ 5143500 w 5143500"/>
                <a:gd name="connsiteY2" fmla="*/ 2935474 h 3429000"/>
                <a:gd name="connsiteX3" fmla="*/ 4612387 w 5143500"/>
                <a:gd name="connsiteY3" fmla="*/ 2553736 h 3429000"/>
                <a:gd name="connsiteX4" fmla="*/ 3316987 w 5143500"/>
                <a:gd name="connsiteY4" fmla="*/ 2953786 h 3429000"/>
                <a:gd name="connsiteX5" fmla="*/ 2574037 w 5143500"/>
                <a:gd name="connsiteY5" fmla="*/ 2382286 h 3429000"/>
                <a:gd name="connsiteX6" fmla="*/ 2554987 w 5143500"/>
                <a:gd name="connsiteY6" fmla="*/ 2210836 h 3429000"/>
                <a:gd name="connsiteX7" fmla="*/ 2040637 w 5143500"/>
                <a:gd name="connsiteY7" fmla="*/ 2248936 h 3429000"/>
                <a:gd name="connsiteX8" fmla="*/ 1678687 w 5143500"/>
                <a:gd name="connsiteY8" fmla="*/ 2248936 h 3429000"/>
                <a:gd name="connsiteX9" fmla="*/ 1514789 w 5143500"/>
                <a:gd name="connsiteY9" fmla="*/ 3429000 h 3429000"/>
                <a:gd name="connsiteX10" fmla="*/ 0 w 5143500"/>
                <a:gd name="connsiteY10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00" h="3429000">
                  <a:moveTo>
                    <a:pt x="0" y="0"/>
                  </a:moveTo>
                  <a:lnTo>
                    <a:pt x="5143500" y="0"/>
                  </a:lnTo>
                  <a:lnTo>
                    <a:pt x="5143500" y="2935474"/>
                  </a:lnTo>
                  <a:lnTo>
                    <a:pt x="4612387" y="2553736"/>
                  </a:lnTo>
                  <a:lnTo>
                    <a:pt x="3316987" y="2953786"/>
                  </a:lnTo>
                  <a:lnTo>
                    <a:pt x="2574037" y="2382286"/>
                  </a:lnTo>
                  <a:lnTo>
                    <a:pt x="2554987" y="2210836"/>
                  </a:lnTo>
                  <a:lnTo>
                    <a:pt x="2040637" y="2248936"/>
                  </a:lnTo>
                  <a:lnTo>
                    <a:pt x="1678687" y="2248936"/>
                  </a:lnTo>
                  <a:lnTo>
                    <a:pt x="1514789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F2EEAB-748F-4979-B428-6176651DB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4" r="14348"/>
            <a:stretch>
              <a:fillRect/>
            </a:stretch>
          </p:blipFill>
          <p:spPr>
            <a:xfrm rot="18628107">
              <a:off x="-173130" y="816177"/>
              <a:ext cx="1382089" cy="1384416"/>
            </a:xfrm>
            <a:custGeom>
              <a:avLst/>
              <a:gdLst>
                <a:gd name="connsiteX0" fmla="*/ 2932611 w 5101046"/>
                <a:gd name="connsiteY0" fmla="*/ 0 h 5109635"/>
                <a:gd name="connsiteX1" fmla="*/ 3458456 w 5101046"/>
                <a:gd name="connsiteY1" fmla="*/ 25016 h 5109635"/>
                <a:gd name="connsiteX2" fmla="*/ 3912326 w 5101046"/>
                <a:gd name="connsiteY2" fmla="*/ 130629 h 5109635"/>
                <a:gd name="connsiteX3" fmla="*/ 4095206 w 5101046"/>
                <a:gd name="connsiteY3" fmla="*/ 522514 h 5109635"/>
                <a:gd name="connsiteX4" fmla="*/ 4225834 w 5101046"/>
                <a:gd name="connsiteY4" fmla="*/ 836023 h 5109635"/>
                <a:gd name="connsiteX5" fmla="*/ 3990703 w 5101046"/>
                <a:gd name="connsiteY5" fmla="*/ 1293223 h 5109635"/>
                <a:gd name="connsiteX6" fmla="*/ 3848121 w 5101046"/>
                <a:gd name="connsiteY6" fmla="*/ 1575740 h 5109635"/>
                <a:gd name="connsiteX7" fmla="*/ 3718603 w 5101046"/>
                <a:gd name="connsiteY7" fmla="*/ 1641054 h 5109635"/>
                <a:gd name="connsiteX8" fmla="*/ 3569617 w 5101046"/>
                <a:gd name="connsiteY8" fmla="*/ 1717211 h 5109635"/>
                <a:gd name="connsiteX9" fmla="*/ 3429000 w 5101046"/>
                <a:gd name="connsiteY9" fmla="*/ 1841863 h 5109635"/>
                <a:gd name="connsiteX10" fmla="*/ 3272246 w 5101046"/>
                <a:gd name="connsiteY10" fmla="*/ 2090057 h 5109635"/>
                <a:gd name="connsiteX11" fmla="*/ 4020586 w 5101046"/>
                <a:gd name="connsiteY11" fmla="*/ 1878832 h 5109635"/>
                <a:gd name="connsiteX12" fmla="*/ 4324361 w 5101046"/>
                <a:gd name="connsiteY12" fmla="*/ 1882589 h 5109635"/>
                <a:gd name="connsiteX13" fmla="*/ 4905103 w 5101046"/>
                <a:gd name="connsiteY13" fmla="*/ 2347985 h 5109635"/>
                <a:gd name="connsiteX14" fmla="*/ 5101046 w 5101046"/>
                <a:gd name="connsiteY14" fmla="*/ 3017520 h 5109635"/>
                <a:gd name="connsiteX15" fmla="*/ 4931229 w 5101046"/>
                <a:gd name="connsiteY15" fmla="*/ 3644537 h 5109635"/>
                <a:gd name="connsiteX16" fmla="*/ 4369526 w 5101046"/>
                <a:gd name="connsiteY16" fmla="*/ 3958046 h 5109635"/>
                <a:gd name="connsiteX17" fmla="*/ 3742509 w 5101046"/>
                <a:gd name="connsiteY17" fmla="*/ 4807131 h 5109635"/>
                <a:gd name="connsiteX18" fmla="*/ 3016500 w 5101046"/>
                <a:gd name="connsiteY18" fmla="*/ 5109635 h 5109635"/>
                <a:gd name="connsiteX19" fmla="*/ 2515020 w 5101046"/>
                <a:gd name="connsiteY19" fmla="*/ 5109635 h 5109635"/>
                <a:gd name="connsiteX20" fmla="*/ 2005149 w 5101046"/>
                <a:gd name="connsiteY20" fmla="*/ 4950823 h 5109635"/>
                <a:gd name="connsiteX21" fmla="*/ 1965960 w 5101046"/>
                <a:gd name="connsiteY21" fmla="*/ 4846320 h 5109635"/>
                <a:gd name="connsiteX22" fmla="*/ 1691640 w 5101046"/>
                <a:gd name="connsiteY22" fmla="*/ 4167051 h 5109635"/>
                <a:gd name="connsiteX23" fmla="*/ 1574074 w 5101046"/>
                <a:gd name="connsiteY23" fmla="*/ 3918857 h 5109635"/>
                <a:gd name="connsiteX24" fmla="*/ 698863 w 5101046"/>
                <a:gd name="connsiteY24" fmla="*/ 3696789 h 5109635"/>
                <a:gd name="connsiteX25" fmla="*/ 0 w 5101046"/>
                <a:gd name="connsiteY25" fmla="*/ 2934393 h 5109635"/>
                <a:gd name="connsiteX26" fmla="*/ 0 w 5101046"/>
                <a:gd name="connsiteY26" fmla="*/ 1053611 h 5109635"/>
                <a:gd name="connsiteX27" fmla="*/ 933994 w 5101046"/>
                <a:gd name="connsiteY27" fmla="*/ 65314 h 5109635"/>
                <a:gd name="connsiteX28" fmla="*/ 1992086 w 5101046"/>
                <a:gd name="connsiteY28" fmla="*/ 39189 h 5109635"/>
                <a:gd name="connsiteX29" fmla="*/ 2932611 w 5101046"/>
                <a:gd name="connsiteY29" fmla="*/ 0 h 510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101046" h="5109635">
                  <a:moveTo>
                    <a:pt x="2932611" y="0"/>
                  </a:moveTo>
                  <a:lnTo>
                    <a:pt x="3458456" y="25016"/>
                  </a:lnTo>
                  <a:lnTo>
                    <a:pt x="3912326" y="130629"/>
                  </a:lnTo>
                  <a:lnTo>
                    <a:pt x="4095206" y="522514"/>
                  </a:lnTo>
                  <a:lnTo>
                    <a:pt x="4225834" y="836023"/>
                  </a:lnTo>
                  <a:lnTo>
                    <a:pt x="3990703" y="1293223"/>
                  </a:lnTo>
                  <a:lnTo>
                    <a:pt x="3848121" y="1575740"/>
                  </a:lnTo>
                  <a:cubicBezTo>
                    <a:pt x="3808933" y="1597511"/>
                    <a:pt x="3765020" y="1617476"/>
                    <a:pt x="3718603" y="1641054"/>
                  </a:cubicBezTo>
                  <a:cubicBezTo>
                    <a:pt x="3672186" y="1664632"/>
                    <a:pt x="3660831" y="1671604"/>
                    <a:pt x="3569617" y="1717211"/>
                  </a:cubicBezTo>
                  <a:lnTo>
                    <a:pt x="3429000" y="1841863"/>
                  </a:lnTo>
                  <a:lnTo>
                    <a:pt x="3272246" y="2090057"/>
                  </a:lnTo>
                  <a:cubicBezTo>
                    <a:pt x="3521693" y="2019649"/>
                    <a:pt x="3747233" y="1931311"/>
                    <a:pt x="4020586" y="1878832"/>
                  </a:cubicBezTo>
                  <a:lnTo>
                    <a:pt x="4324361" y="1882589"/>
                  </a:lnTo>
                  <a:cubicBezTo>
                    <a:pt x="4571730" y="1983933"/>
                    <a:pt x="4729451" y="2198830"/>
                    <a:pt x="4905103" y="2347985"/>
                  </a:cubicBezTo>
                  <a:cubicBezTo>
                    <a:pt x="4934558" y="2571163"/>
                    <a:pt x="4898273" y="2621024"/>
                    <a:pt x="5101046" y="3017520"/>
                  </a:cubicBezTo>
                  <a:lnTo>
                    <a:pt x="4931229" y="3644537"/>
                  </a:lnTo>
                  <a:lnTo>
                    <a:pt x="4369526" y="3958046"/>
                  </a:lnTo>
                  <a:lnTo>
                    <a:pt x="3742509" y="4807131"/>
                  </a:lnTo>
                  <a:lnTo>
                    <a:pt x="3016500" y="5109635"/>
                  </a:lnTo>
                  <a:lnTo>
                    <a:pt x="2515020" y="5109635"/>
                  </a:lnTo>
                  <a:lnTo>
                    <a:pt x="2005149" y="4950823"/>
                  </a:lnTo>
                  <a:lnTo>
                    <a:pt x="1965960" y="4846320"/>
                  </a:lnTo>
                  <a:lnTo>
                    <a:pt x="1691640" y="4167051"/>
                  </a:lnTo>
                  <a:lnTo>
                    <a:pt x="1574074" y="3918857"/>
                  </a:lnTo>
                  <a:lnTo>
                    <a:pt x="698863" y="3696789"/>
                  </a:lnTo>
                  <a:lnTo>
                    <a:pt x="0" y="2934393"/>
                  </a:lnTo>
                  <a:lnTo>
                    <a:pt x="0" y="1053611"/>
                  </a:lnTo>
                  <a:lnTo>
                    <a:pt x="933994" y="65314"/>
                  </a:lnTo>
                  <a:lnTo>
                    <a:pt x="1992086" y="39189"/>
                  </a:lnTo>
                  <a:cubicBezTo>
                    <a:pt x="2305594" y="192380"/>
                    <a:pt x="2619103" y="13063"/>
                    <a:pt x="2932611" y="0"/>
                  </a:cubicBezTo>
                  <a:close/>
                </a:path>
              </a:pathLst>
            </a:custGeom>
          </p:spPr>
        </p:pic>
      </p:grpSp>
      <p:sp>
        <p:nvSpPr>
          <p:cNvPr id="2" name="Teardrop 1">
            <a:hlinkClick r:id="rId7" action="ppaction://hlinksldjump"/>
          </p:cNvPr>
          <p:cNvSpPr/>
          <p:nvPr/>
        </p:nvSpPr>
        <p:spPr>
          <a:xfrm rot="2072573">
            <a:off x="4699062" y="1141045"/>
            <a:ext cx="2176129" cy="2355076"/>
          </a:xfrm>
          <a:prstGeom prst="teardrop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TIA NẮNG LẤP LÁNH </a:t>
            </a:r>
          </a:p>
        </p:txBody>
      </p:sp>
      <p:sp>
        <p:nvSpPr>
          <p:cNvPr id="3" name="Teardrop 2">
            <a:hlinkClick r:id="rId8" action="ppaction://hlinksldjump"/>
          </p:cNvPr>
          <p:cNvSpPr/>
          <p:nvPr/>
        </p:nvSpPr>
        <p:spPr>
          <a:xfrm rot="20211023">
            <a:off x="9320677" y="4109212"/>
            <a:ext cx="2100231" cy="2102865"/>
          </a:xfrm>
          <a:prstGeom prst="teardrop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TIA NẮNG SUNG SƯỚNG</a:t>
            </a:r>
          </a:p>
        </p:txBody>
      </p:sp>
      <p:sp>
        <p:nvSpPr>
          <p:cNvPr id="4" name="Teardrop 3">
            <a:hlinkClick r:id="rId9" action="ppaction://hlinksldjump"/>
          </p:cNvPr>
          <p:cNvSpPr/>
          <p:nvPr/>
        </p:nvSpPr>
        <p:spPr>
          <a:xfrm rot="20824276">
            <a:off x="11642691" y="4354764"/>
            <a:ext cx="240027" cy="334640"/>
          </a:xfrm>
          <a:prstGeom prst="teardrop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ardrop 4">
            <a:hlinkClick r:id="rId10" action="ppaction://hlinksldjump"/>
          </p:cNvPr>
          <p:cNvSpPr/>
          <p:nvPr/>
        </p:nvSpPr>
        <p:spPr>
          <a:xfrm rot="20249218">
            <a:off x="7095592" y="3864238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TIA NẮNG VUI VẺ </a:t>
            </a:r>
          </a:p>
        </p:txBody>
      </p:sp>
      <p:sp>
        <p:nvSpPr>
          <p:cNvPr id="7" name="Teardrop 6">
            <a:hlinkClick r:id="rId11" action="ppaction://hlinksldjump"/>
          </p:cNvPr>
          <p:cNvSpPr/>
          <p:nvPr/>
        </p:nvSpPr>
        <p:spPr>
          <a:xfrm rot="1198828">
            <a:off x="5616890" y="2635762"/>
            <a:ext cx="2286000" cy="2438400"/>
          </a:xfrm>
          <a:prstGeom prst="teardrop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TIA NẮNG YÊU THƯƠNG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51127"/>
            <a:ext cx="9557277" cy="12432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KHÁM PHÁ TIA NẮNG MÙA HÈ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20CDFF-DA46-40C4-ACCB-61994994AE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8" y="-559068"/>
            <a:ext cx="5528805" cy="3686594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A697238D-140B-45BD-BCC8-6F4809552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13" y="5823741"/>
            <a:ext cx="2314575" cy="11041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1150EC-A58C-472C-B40A-922A302225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45">
            <a:off x="1915996" y="5253810"/>
            <a:ext cx="1463014" cy="16829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C6F00A-04B1-462B-ABA5-BCA7E78D35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08" y="5391340"/>
            <a:ext cx="923238" cy="1466660"/>
          </a:xfrm>
          <a:prstGeom prst="rect">
            <a:avLst/>
          </a:prstGeom>
        </p:spPr>
      </p:pic>
      <p:sp>
        <p:nvSpPr>
          <p:cNvPr id="21" name="AutoShape 6" descr="Image of ">
            <a:extLst>
              <a:ext uri="{FF2B5EF4-FFF2-40B4-BE49-F238E27FC236}">
                <a16:creationId xmlns:a16="http://schemas.microsoft.com/office/drawing/2014/main" id="{A2AF8403-68C6-4E73-B9DA-4C1A24A43D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Mua He Den(1)">
            <a:hlinkClick r:id="" action="ppaction://media"/>
            <a:extLst>
              <a:ext uri="{FF2B5EF4-FFF2-40B4-BE49-F238E27FC236}">
                <a16:creationId xmlns:a16="http://schemas.microsoft.com/office/drawing/2014/main" id="{D2B35F2F-0145-4533-A307-7C8085577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61890" y="23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62D5F-81CD-4B3D-92F9-548F8B11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69" y="822655"/>
            <a:ext cx="8839200" cy="60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E24D8A-C0F3-4259-9C45-1F06A5078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9372599" cy="5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974621-2AD7-41A1-9649-244DE8F6A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03715"/>
            <a:ext cx="9448800" cy="6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1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11007E16-977F-49F1-8B7B-3FBBADC08CEF}"/>
              </a:ext>
            </a:extLst>
          </p:cNvPr>
          <p:cNvSpPr/>
          <p:nvPr/>
        </p:nvSpPr>
        <p:spPr>
          <a:xfrm>
            <a:off x="3172346" y="3203488"/>
            <a:ext cx="1862297" cy="362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7CBF02-D512-4645-A8DC-F940E085348B}"/>
              </a:ext>
            </a:extLst>
          </p:cNvPr>
          <p:cNvSpPr/>
          <p:nvPr/>
        </p:nvSpPr>
        <p:spPr>
          <a:xfrm>
            <a:off x="4942112" y="972350"/>
            <a:ext cx="7249888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câu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A59484-2A64-4725-8C83-2B5D0B27294C}"/>
              </a:ext>
            </a:extLst>
          </p:cNvPr>
          <p:cNvSpPr/>
          <p:nvPr/>
        </p:nvSpPr>
        <p:spPr>
          <a:xfrm>
            <a:off x="5034643" y="2967335"/>
            <a:ext cx="7157357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5D3D5-EBCE-4460-B151-5F7334F29C00}"/>
              </a:ext>
            </a:extLst>
          </p:cNvPr>
          <p:cNvSpPr/>
          <p:nvPr/>
        </p:nvSpPr>
        <p:spPr>
          <a:xfrm>
            <a:off x="5034644" y="4163981"/>
            <a:ext cx="7157356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686492-5B14-4117-A032-40350032E2EF}"/>
              </a:ext>
            </a:extLst>
          </p:cNvPr>
          <p:cNvSpPr/>
          <p:nvPr/>
        </p:nvSpPr>
        <p:spPr>
          <a:xfrm>
            <a:off x="228600" y="1305341"/>
            <a:ext cx="3200400" cy="424731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 CẦN CHÚ Ý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127716C-89A7-47BF-B0A0-93581ECA736A}"/>
              </a:ext>
            </a:extLst>
          </p:cNvPr>
          <p:cNvSpPr/>
          <p:nvPr/>
        </p:nvSpPr>
        <p:spPr>
          <a:xfrm rot="18906702">
            <a:off x="3221750" y="2545306"/>
            <a:ext cx="1862297" cy="362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BA220DE-CFA6-4CB5-B73F-A6D791D84C6B}"/>
              </a:ext>
            </a:extLst>
          </p:cNvPr>
          <p:cNvSpPr/>
          <p:nvPr/>
        </p:nvSpPr>
        <p:spPr>
          <a:xfrm rot="2064125">
            <a:off x="3357724" y="3923372"/>
            <a:ext cx="1862297" cy="362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7408E-AABB-42B8-A177-913A2600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03714"/>
            <a:ext cx="9677400" cy="6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62D5F-81CD-4B3D-92F9-548F8B11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69" y="822655"/>
            <a:ext cx="8839200" cy="60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E24D8A-C0F3-4259-9C45-1F06A5078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9372599" cy="5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3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974621-2AD7-41A1-9649-244DE8F6A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57140"/>
            <a:ext cx="9220200" cy="5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03078" y="685800"/>
            <a:ext cx="9906000" cy="4648200"/>
          </a:xfrm>
          <a:prstGeom prst="roundRect">
            <a:avLst/>
          </a:prstGeom>
          <a:solidFill>
            <a:srgbClr val="F7964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52271" y="1349829"/>
            <a:ext cx="9494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</a:t>
            </a:r>
            <a:r>
              <a:rPr lang="vi-VN" sz="5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5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5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5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5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5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5400" b="1" cap="none" spc="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8224" y="2893011"/>
            <a:ext cx="89159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ua He Den(1)">
            <a:hlinkClick r:id="" action="ppaction://media"/>
            <a:extLst>
              <a:ext uri="{FF2B5EF4-FFF2-40B4-BE49-F238E27FC236}">
                <a16:creationId xmlns:a16="http://schemas.microsoft.com/office/drawing/2014/main" id="{9E7B5214-D34C-40C9-BFAB-B41D1EF81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8200" y="2273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44525" y="1545771"/>
            <a:ext cx="8597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5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5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5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5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5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5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cap="none" spc="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8391" y="3009900"/>
            <a:ext cx="9110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ua He Den(1)">
            <a:hlinkClick r:id="" action="ppaction://media"/>
            <a:extLst>
              <a:ext uri="{FF2B5EF4-FFF2-40B4-BE49-F238E27FC236}">
                <a16:creationId xmlns:a16="http://schemas.microsoft.com/office/drawing/2014/main" id="{957DA83F-EC04-41A9-BAA1-138049861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6400" y="1887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39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00F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89519" y="838200"/>
            <a:ext cx="7848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vi-VN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vi-VN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5400" b="1" cap="none" spc="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2641546"/>
            <a:ext cx="862723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kem,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cơn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êm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5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ua He Den(1)">
            <a:hlinkClick r:id="" action="ppaction://media"/>
            <a:extLst>
              <a:ext uri="{FF2B5EF4-FFF2-40B4-BE49-F238E27FC236}">
                <a16:creationId xmlns:a16="http://schemas.microsoft.com/office/drawing/2014/main" id="{5ED7C3C3-39B5-4F9F-A22C-B9120534A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0" y="2287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4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67550" y="1143000"/>
            <a:ext cx="906610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cô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thơ: 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vi-VN" sz="6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vi-VN" sz="60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cap="none" spc="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53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458D5-F5D9-4F7B-B367-DAFD6E628C21}"/>
              </a:ext>
            </a:extLst>
          </p:cNvPr>
          <p:cNvSpPr/>
          <p:nvPr/>
        </p:nvSpPr>
        <p:spPr>
          <a:xfrm>
            <a:off x="573153" y="111748"/>
            <a:ext cx="8010185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vi-VN" sz="239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39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 ĐỐM CON VÀ MẶT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FF37A-5A15-429D-B820-A6E9DB2BA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01"/>
          <a:stretch/>
        </p:blipFill>
        <p:spPr>
          <a:xfrm>
            <a:off x="-188267" y="540308"/>
            <a:ext cx="6284267" cy="2994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938EE-DFF3-4DFF-9696-536865C7A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60"/>
          <a:stretch/>
        </p:blipFill>
        <p:spPr>
          <a:xfrm>
            <a:off x="5943600" y="667164"/>
            <a:ext cx="6477000" cy="2867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9F1A6F-3CD7-464A-8280-75054F805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10"/>
          <a:stretch/>
        </p:blipFill>
        <p:spPr>
          <a:xfrm>
            <a:off x="12700" y="3535086"/>
            <a:ext cx="6083300" cy="3043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885C7-38CE-48C1-BE0F-BF38ABEB5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10"/>
          <a:stretch/>
        </p:blipFill>
        <p:spPr>
          <a:xfrm>
            <a:off x="6239307" y="3535086"/>
            <a:ext cx="6477000" cy="31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9E1FE8AC-2C0D-4AB9-9458-C0E0CD7E5B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9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7408E-AABB-42B8-A177-913A2600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85801"/>
            <a:ext cx="6324600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62D5F-81CD-4B3D-92F9-548F8B11D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369" y="767079"/>
            <a:ext cx="6150231" cy="2912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24D8A-C0F3-4259-9C45-1F06A507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" y="3679372"/>
            <a:ext cx="6381206" cy="317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74621-2AD7-41A1-9649-244DE8F6A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3699690"/>
            <a:ext cx="6150231" cy="31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C90B3-857E-4467-B403-43A8C311CBBB}"/>
              </a:ext>
            </a:extLst>
          </p:cNvPr>
          <p:cNvSpPr/>
          <p:nvPr/>
        </p:nvSpPr>
        <p:spPr>
          <a:xfrm>
            <a:off x="923467" y="118940"/>
            <a:ext cx="1069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7408E-AABB-42B8-A177-913A2600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703714"/>
            <a:ext cx="8763000" cy="6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231</Words>
  <Application>Microsoft Office PowerPoint</Application>
  <PresentationFormat>Widescreen</PresentationFormat>
  <Paragraphs>26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Admin</cp:lastModifiedBy>
  <cp:revision>66</cp:revision>
  <dcterms:created xsi:type="dcterms:W3CDTF">2017-11-11T06:58:35Z</dcterms:created>
  <dcterms:modified xsi:type="dcterms:W3CDTF">2025-09-27T14:53:36Z</dcterms:modified>
</cp:coreProperties>
</file>