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5"/>
  </p:notesMasterIdLst>
  <p:sldIdLst>
    <p:sldId id="317" r:id="rId5"/>
    <p:sldId id="258" r:id="rId6"/>
    <p:sldId id="260" r:id="rId7"/>
    <p:sldId id="262" r:id="rId8"/>
    <p:sldId id="263" r:id="rId9"/>
    <p:sldId id="265" r:id="rId10"/>
    <p:sldId id="288" r:id="rId11"/>
    <p:sldId id="295" r:id="rId12"/>
    <p:sldId id="296" r:id="rId13"/>
    <p:sldId id="297" r:id="rId14"/>
    <p:sldId id="298" r:id="rId15"/>
    <p:sldId id="299" r:id="rId16"/>
    <p:sldId id="294" r:id="rId17"/>
    <p:sldId id="264" r:id="rId18"/>
    <p:sldId id="266" r:id="rId19"/>
    <p:sldId id="267" r:id="rId20"/>
    <p:sldId id="318" r:id="rId21"/>
    <p:sldId id="269" r:id="rId22"/>
    <p:sldId id="270" r:id="rId23"/>
    <p:sldId id="271" r:id="rId24"/>
    <p:sldId id="272" r:id="rId25"/>
    <p:sldId id="277" r:id="rId26"/>
    <p:sldId id="283" r:id="rId27"/>
    <p:sldId id="282" r:id="rId28"/>
    <p:sldId id="278" r:id="rId29"/>
    <p:sldId id="279" r:id="rId30"/>
    <p:sldId id="273" r:id="rId31"/>
    <p:sldId id="274" r:id="rId32"/>
    <p:sldId id="275" r:id="rId33"/>
    <p:sldId id="31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64" y="1772816"/>
            <a:ext cx="430839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66" y="1616824"/>
            <a:ext cx="4565618" cy="44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38202"/>
            <a:ext cx="4680520" cy="46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0002"/>
            <a:ext cx="2609620" cy="1090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4394" b="50000"/>
          <a:stretch>
            <a:fillRect/>
          </a:stretch>
        </p:blipFill>
        <p:spPr>
          <a:xfrm>
            <a:off x="-25986" y="3422958"/>
            <a:ext cx="3255818" cy="2270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49579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636" r="32728" b="53356"/>
          <a:stretch>
            <a:fillRect/>
          </a:stretch>
        </p:blipFill>
        <p:spPr>
          <a:xfrm>
            <a:off x="3602184" y="3429000"/>
            <a:ext cx="2618510" cy="2117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9394" b="53356"/>
          <a:stretch>
            <a:fillRect/>
          </a:stretch>
        </p:blipFill>
        <p:spPr>
          <a:xfrm>
            <a:off x="6345382" y="3443068"/>
            <a:ext cx="2798618" cy="21177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491337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495358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9242"/>
          <a:stretch>
            <a:fillRect/>
          </a:stretch>
        </p:blipFill>
        <p:spPr>
          <a:xfrm>
            <a:off x="6190842" y="3302339"/>
            <a:ext cx="2812478" cy="2317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515" t="53095" r="63182"/>
          <a:stretch>
            <a:fillRect/>
          </a:stretch>
        </p:blipFill>
        <p:spPr>
          <a:xfrm>
            <a:off x="395071" y="1241791"/>
            <a:ext cx="2770911" cy="2129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636" t="50000" r="32728"/>
          <a:stretch>
            <a:fillRect/>
          </a:stretch>
        </p:blipFill>
        <p:spPr>
          <a:xfrm>
            <a:off x="3432936" y="1128319"/>
            <a:ext cx="2618511" cy="227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9394" t="50000"/>
          <a:stretch>
            <a:fillRect/>
          </a:stretch>
        </p:blipFill>
        <p:spPr>
          <a:xfrm>
            <a:off x="6190842" y="1142387"/>
            <a:ext cx="2798618" cy="2270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6060"/>
          <a:stretch>
            <a:fillRect/>
          </a:stretch>
        </p:blipFill>
        <p:spPr>
          <a:xfrm>
            <a:off x="-117545" y="3286268"/>
            <a:ext cx="3103418" cy="2317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031" r="32424"/>
          <a:stretch>
            <a:fillRect/>
          </a:stretch>
        </p:blipFill>
        <p:spPr>
          <a:xfrm>
            <a:off x="3406078" y="3315976"/>
            <a:ext cx="2701634" cy="23177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00113" y="26733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60369" y="267335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3629" y="265928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80356" y="473550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8505" y="473550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35169" y="469330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9" y="185215"/>
            <a:ext cx="2063682" cy="946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1804"/>
            <a:ext cx="9076769" cy="4562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201215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93889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0" y="1970485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92823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862146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77458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1449"/>
            <a:ext cx="3593599" cy="956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08"/>
          <a:stretch>
            <a:fillRect/>
          </a:stretch>
        </p:blipFill>
        <p:spPr>
          <a:xfrm>
            <a:off x="0" y="992574"/>
            <a:ext cx="9141424" cy="5760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8834" y="345442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5165" y="616806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1415" y="615399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7596" y="617355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419956" y="340693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05730" y="3421000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0" y="193655"/>
            <a:ext cx="2980388" cy="1178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966" t="24709"/>
          <a:stretch>
            <a:fillRect/>
          </a:stretch>
        </p:blipFill>
        <p:spPr>
          <a:xfrm>
            <a:off x="0" y="1371673"/>
            <a:ext cx="9144000" cy="530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314" y="2994848"/>
            <a:ext cx="516403" cy="742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358" y="3058238"/>
            <a:ext cx="437720" cy="679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175" y="3040373"/>
            <a:ext cx="457900" cy="67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390" y="2991173"/>
            <a:ext cx="431559" cy="7284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0324" y="2991173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2658" y="2964780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35"/>
          <a:stretch>
            <a:fillRect/>
          </a:stretch>
        </p:blipFill>
        <p:spPr>
          <a:xfrm>
            <a:off x="0" y="5735786"/>
            <a:ext cx="8989017" cy="1194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702" b="76880"/>
          <a:stretch>
            <a:fillRect/>
          </a:stretch>
        </p:blipFill>
        <p:spPr>
          <a:xfrm>
            <a:off x="41560" y="731096"/>
            <a:ext cx="8989017" cy="946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767" b="60814"/>
          <a:stretch>
            <a:fillRect/>
          </a:stretch>
        </p:blipFill>
        <p:spPr>
          <a:xfrm>
            <a:off x="55628" y="1884218"/>
            <a:ext cx="8989017" cy="969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9186" b="48043"/>
          <a:stretch>
            <a:fillRect/>
          </a:stretch>
        </p:blipFill>
        <p:spPr>
          <a:xfrm>
            <a:off x="13424" y="2868104"/>
            <a:ext cx="8989017" cy="858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4223" b="32801"/>
          <a:stretch>
            <a:fillRect/>
          </a:stretch>
        </p:blipFill>
        <p:spPr>
          <a:xfrm>
            <a:off x="41560" y="3865418"/>
            <a:ext cx="8989017" cy="872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7199" b="18383"/>
          <a:stretch>
            <a:fillRect/>
          </a:stretch>
        </p:blipFill>
        <p:spPr>
          <a:xfrm>
            <a:off x="27705" y="4738254"/>
            <a:ext cx="8989017" cy="969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" y="38699"/>
            <a:ext cx="5669923" cy="6787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9032" y="983226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0"/>
              </a:rPr>
              <a:t>3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9032" y="2194060"/>
            <a:ext cx="3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2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9535" y="3198409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4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9534" y="4057391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1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9032" y="5059950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5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9535" y="5884827"/>
            <a:ext cx="5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0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936048" y="3669356"/>
            <a:ext cx="5198052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006" y="3690002"/>
            <a:ext cx="205541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056285" y="5196793"/>
            <a:ext cx="4989338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551" y="3847926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69" y="5249193"/>
            <a:ext cx="2000460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0932" y="5489242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8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87952" y="5056770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936"/>
          <a:stretch>
            <a:fillRect/>
          </a:stretch>
        </p:blipFill>
        <p:spPr>
          <a:xfrm>
            <a:off x="264164" y="1223890"/>
            <a:ext cx="8553157" cy="472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4" y="136414"/>
            <a:ext cx="8148316" cy="1087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4037" y="5950634"/>
            <a:ext cx="5586080" cy="861774"/>
          </a:xfrm>
          <a:prstGeom prst="rect">
            <a:avLst/>
          </a:prstGeom>
          <a:noFill/>
          <a:effectLst>
            <a:outerShdw blurRad="12700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562" b="62269"/>
          <a:stretch>
            <a:fillRect/>
          </a:stretch>
        </p:blipFill>
        <p:spPr>
          <a:xfrm>
            <a:off x="246880" y="1371601"/>
            <a:ext cx="8439919" cy="508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439" t="6596" r="2847" b="61214"/>
          <a:stretch>
            <a:fillRect/>
          </a:stretch>
        </p:blipFill>
        <p:spPr>
          <a:xfrm>
            <a:off x="415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3" t="37731" r="50000" b="31134"/>
          <a:stretch>
            <a:fillRect/>
          </a:stretch>
        </p:blipFill>
        <p:spPr>
          <a:xfrm>
            <a:off x="246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03" t="37467" b="29287"/>
          <a:stretch>
            <a:fillRect/>
          </a:stretch>
        </p:blipFill>
        <p:spPr>
          <a:xfrm>
            <a:off x="246882" y="1254800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25" t="69393" r="50619"/>
          <a:stretch>
            <a:fillRect/>
          </a:stretch>
        </p:blipFill>
        <p:spPr>
          <a:xfrm>
            <a:off x="246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754" t="69129" r="3480"/>
          <a:stretch>
            <a:fillRect/>
          </a:stretch>
        </p:blipFill>
        <p:spPr>
          <a:xfrm>
            <a:off x="246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70557"/>
          <a:stretch>
            <a:fillRect/>
          </a:stretch>
        </p:blipFill>
        <p:spPr>
          <a:xfrm>
            <a:off x="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0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79964" y="294697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0908" b="30002"/>
          <a:stretch>
            <a:fillRect/>
          </a:stretch>
        </p:blipFill>
        <p:spPr>
          <a:xfrm>
            <a:off x="0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796615" y="5566050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2" y="60473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21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86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290" y="3934689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287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88" t="78541" r="85000" b="13235"/>
          <a:stretch>
            <a:fillRect/>
          </a:stretch>
        </p:blipFill>
        <p:spPr>
          <a:xfrm>
            <a:off x="540327" y="4918355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40327" y="5763483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5708059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4842148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4918355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5708058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51564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2345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43773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43773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65858" r="13051" b="15960"/>
          <a:stretch>
            <a:fillRect/>
          </a:stretch>
        </p:blipFill>
        <p:spPr>
          <a:xfrm>
            <a:off x="96982" y="3487723"/>
            <a:ext cx="9047018" cy="1883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49697" r="13051" b="35487"/>
          <a:stretch>
            <a:fillRect/>
          </a:stretch>
        </p:blipFill>
        <p:spPr>
          <a:xfrm>
            <a:off x="96982" y="1913678"/>
            <a:ext cx="9047018" cy="1534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33535" r="13051" b="50304"/>
          <a:stretch>
            <a:fillRect/>
          </a:stretch>
        </p:blipFill>
        <p:spPr>
          <a:xfrm>
            <a:off x="41560" y="200296"/>
            <a:ext cx="9047018" cy="167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84309" r="13051" b="1714"/>
          <a:stretch>
            <a:fillRect/>
          </a:stretch>
        </p:blipFill>
        <p:spPr>
          <a:xfrm>
            <a:off x="96982" y="5410345"/>
            <a:ext cx="9047018" cy="1447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63" y="5861791"/>
            <a:ext cx="524741" cy="795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559" y="3996669"/>
            <a:ext cx="574533" cy="816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262" y="2303078"/>
            <a:ext cx="670289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806" y="496921"/>
            <a:ext cx="578365" cy="92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22"/>
          <a:stretch>
            <a:fillRect/>
          </a:stretch>
        </p:blipFill>
        <p:spPr>
          <a:xfrm>
            <a:off x="0" y="5638800"/>
            <a:ext cx="91440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23" y="6042781"/>
            <a:ext cx="524741" cy="52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84040"/>
          <a:stretch>
            <a:fillRect/>
          </a:stretch>
        </p:blipFill>
        <p:spPr>
          <a:xfrm>
            <a:off x="0" y="53550"/>
            <a:ext cx="9144000" cy="1094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5959" b="67677"/>
          <a:stretch>
            <a:fillRect/>
          </a:stretch>
        </p:blipFill>
        <p:spPr>
          <a:xfrm>
            <a:off x="2709" y="1148059"/>
            <a:ext cx="9144000" cy="1122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2323" b="50763"/>
          <a:stretch>
            <a:fillRect/>
          </a:stretch>
        </p:blipFill>
        <p:spPr>
          <a:xfrm>
            <a:off x="-5" y="2264009"/>
            <a:ext cx="9144000" cy="115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68136" b="17604"/>
          <a:stretch>
            <a:fillRect/>
          </a:stretch>
        </p:blipFill>
        <p:spPr>
          <a:xfrm>
            <a:off x="2709" y="3477472"/>
            <a:ext cx="9144000" cy="977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8485" b="33535"/>
          <a:stretch>
            <a:fillRect/>
          </a:stretch>
        </p:blipFill>
        <p:spPr>
          <a:xfrm>
            <a:off x="0" y="4487877"/>
            <a:ext cx="9144000" cy="12330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238" y="3668329"/>
            <a:ext cx="574533" cy="540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238" y="4940028"/>
            <a:ext cx="670289" cy="579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808" y="2534573"/>
            <a:ext cx="578365" cy="6107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419" y="1383594"/>
            <a:ext cx="547722" cy="610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175" y="298991"/>
            <a:ext cx="682732" cy="58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52" y="3401890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1" y="3377739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4" y="3372199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09" y="3393913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75" y="3393006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69" y="3347021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61" y="2031440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95" y="1898715"/>
            <a:ext cx="4294388" cy="43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11" y="1898715"/>
            <a:ext cx="4274239" cy="42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65" y="1711536"/>
            <a:ext cx="4340848" cy="44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61</Words>
  <Application>Microsoft Office PowerPoint</Application>
  <PresentationFormat>On-screen Show (4:3)</PresentationFormat>
  <Paragraphs>47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.VnAvant</vt:lpstr>
      <vt:lpstr>.VnTime</vt:lpstr>
      <vt:lpstr>Arial</vt:lpstr>
      <vt:lpstr>Calibri</vt:lpstr>
      <vt:lpstr>Calibri Light</vt:lpstr>
      <vt:lpstr>等线</vt:lpstr>
      <vt:lpstr>HP001 4 hàng</vt:lpstr>
      <vt:lpstr>Segoe UI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 NM</cp:lastModifiedBy>
  <cp:revision>57</cp:revision>
  <dcterms:created xsi:type="dcterms:W3CDTF">2020-07-13T02:14:00Z</dcterms:created>
  <dcterms:modified xsi:type="dcterms:W3CDTF">2024-09-16T01:21:44Z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