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1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0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38600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9151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5767386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74387" y="4428056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74387" y="246322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545C4C29-1439-4172-8115-10D1FAE46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148" y="435580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19694"/>
              </p:ext>
            </p:extLst>
          </p:nvPr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756120"/>
              </p:ext>
            </p:extLst>
          </p:nvPr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147365"/>
              </p:ext>
            </p:extLst>
          </p:nvPr>
        </p:nvGraphicFramePr>
        <p:xfrm>
          <a:off x="4783931" y="556822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449757"/>
              </p:ext>
            </p:extLst>
          </p:nvPr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39</Words>
  <Application>Microsoft Office PowerPoint</Application>
  <PresentationFormat>On-screen Show (4:3)</PresentationFormat>
  <Paragraphs>23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AvantGarde</vt:lpstr>
      <vt:lpstr>Calibri</vt:lpstr>
      <vt:lpstr>Calibri Light</vt:lpstr>
      <vt:lpstr>Constantia</vt:lpstr>
      <vt:lpstr>Times New Roman</vt:lpstr>
      <vt:lpstr>Wingdings</vt:lpstr>
      <vt:lpstr>Wingdings 2</vt:lpstr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Đỗ Thị Thu</cp:lastModifiedBy>
  <cp:revision>217</cp:revision>
  <dcterms:created xsi:type="dcterms:W3CDTF">2020-08-07T01:41:00Z</dcterms:created>
  <dcterms:modified xsi:type="dcterms:W3CDTF">2021-09-30T08:10:39Z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