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6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+ 3 = 4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1133"/>
              </p:ext>
            </p:extLst>
          </p:nvPr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345804"/>
              </p:ext>
            </p:extLst>
          </p:nvPr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90541"/>
              </p:ext>
            </p:extLst>
          </p:nvPr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</TotalTime>
  <Words>97</Words>
  <Application>Microsoft Office PowerPoint</Application>
  <PresentationFormat>On-screen Show (4:3)</PresentationFormat>
  <Paragraphs>34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Medium</vt:lpstr>
      <vt:lpstr>Times New Roman</vt:lpstr>
      <vt:lpstr>Wingdings 2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230</cp:revision>
  <dcterms:created xsi:type="dcterms:W3CDTF">2020-08-07T01:41:00Z</dcterms:created>
  <dcterms:modified xsi:type="dcterms:W3CDTF">2022-11-04T00:54:03Z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