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370" r:id="rId3"/>
    <p:sldId id="349" r:id="rId4"/>
    <p:sldId id="360" r:id="rId5"/>
    <p:sldId id="356" r:id="rId6"/>
    <p:sldId id="363" r:id="rId7"/>
    <p:sldId id="335" r:id="rId8"/>
    <p:sldId id="323" r:id="rId9"/>
    <p:sldId id="371" r:id="rId10"/>
    <p:sldId id="358" r:id="rId11"/>
    <p:sldId id="364" r:id="rId12"/>
    <p:sldId id="365" r:id="rId13"/>
    <p:sldId id="35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0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B76D1223-53C8-4F6E-A0EE-C7ADC22EE3B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wmf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 THỊ THU</a:t>
            </a:r>
            <a:endParaRPr lang="zh-CN" alt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 THẦY CÔ VÀ CÁC 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713"/>
            <a:ext cx="7334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2728913"/>
            <a:ext cx="359092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4062412"/>
            <a:ext cx="4962526" cy="1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6" y="5772150"/>
            <a:ext cx="26479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38486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112417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086348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0995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33550"/>
            <a:ext cx="8323262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5219700"/>
            <a:ext cx="8323263" cy="163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800475"/>
            <a:ext cx="8323262" cy="13811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cxnSp>
        <p:nvCxnSpPr>
          <p:cNvPr id="5" name="Straight Connector 4"/>
          <p:cNvCxnSpPr/>
          <p:nvPr/>
        </p:nvCxnSpPr>
        <p:spPr>
          <a:xfrm>
            <a:off x="2419350" y="5076825"/>
            <a:ext cx="1409700" cy="11430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114426" y="3400425"/>
            <a:ext cx="66674" cy="6096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9625" y="3248025"/>
            <a:ext cx="1581150" cy="8572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29225" y="3181350"/>
            <a:ext cx="1809750" cy="82867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152650" y="4981575"/>
            <a:ext cx="1524000" cy="12382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858125" y="4914900"/>
            <a:ext cx="304800" cy="119062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450"/>
            <a:ext cx="3533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49" y="1685924"/>
            <a:ext cx="4657725" cy="6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" y="2285999"/>
            <a:ext cx="69532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76576"/>
            <a:ext cx="2981325" cy="169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076576"/>
            <a:ext cx="3028951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052291"/>
            <a:ext cx="2528887" cy="829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517462"/>
              </p:ext>
            </p:extLst>
          </p:nvPr>
        </p:nvGraphicFramePr>
        <p:xfrm>
          <a:off x="5156487" y="5052291"/>
          <a:ext cx="700088" cy="701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568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FF0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49" y="1685924"/>
            <a:ext cx="4657725" cy="6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657475"/>
            <a:ext cx="2252663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1" y="2657475"/>
            <a:ext cx="2157414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64" y="5619750"/>
            <a:ext cx="2579399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260077"/>
              </p:ext>
            </p:extLst>
          </p:nvPr>
        </p:nvGraphicFramePr>
        <p:xfrm>
          <a:off x="5174817" y="5540664"/>
          <a:ext cx="791873" cy="762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91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347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963"/>
            <a:ext cx="2171700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8" y="3128962"/>
            <a:ext cx="1847852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8" y="4286251"/>
            <a:ext cx="1847852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5457825"/>
            <a:ext cx="1847851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3128962"/>
            <a:ext cx="1757362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286251"/>
            <a:ext cx="1757362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5457825"/>
            <a:ext cx="1757362" cy="64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3128961"/>
            <a:ext cx="1800225" cy="66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4286251"/>
            <a:ext cx="18002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5457824"/>
            <a:ext cx="1866900" cy="64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472239" y="5449668"/>
            <a:ext cx="2166938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en-US" altLang="en-US" sz="36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+ 0 = 6</a:t>
            </a:r>
            <a:endParaRPr lang="en-US" altLang="en-US" sz="36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6538915" y="4286251"/>
            <a:ext cx="2100262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4</a:t>
            </a:r>
            <a:r>
              <a:rPr lang="en-US" altLang="en-US" sz="36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+ 2 = 6</a:t>
            </a:r>
            <a:endParaRPr lang="en-US" altLang="en-US" sz="36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6538914" y="3144619"/>
            <a:ext cx="2100262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3</a:t>
            </a:r>
            <a:r>
              <a:rPr lang="en-US" altLang="en-US" sz="36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+ 3 = 6</a:t>
            </a:r>
            <a:endParaRPr lang="en-US" altLang="en-US" sz="36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3556398" y="4286251"/>
            <a:ext cx="2177653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0</a:t>
            </a:r>
            <a:r>
              <a:rPr lang="en-US" altLang="en-US" sz="36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+ 5 = 5</a:t>
            </a:r>
            <a:endParaRPr lang="en-US" altLang="en-US" sz="36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595688" y="5449669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1 </a:t>
            </a:r>
            <a:r>
              <a:rPr lang="en-US" altLang="en-US" sz="36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+ 4 = 5</a:t>
            </a:r>
            <a:endParaRPr lang="en-US" altLang="en-US" sz="36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583783" y="3128960"/>
            <a:ext cx="2150268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2 + 3 = 5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92907" y="5457824"/>
            <a:ext cx="2016918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+mj-lt"/>
                <a:cs typeface="Times New Roman" panose="02020603050405020304" pitchFamily="18" charset="0"/>
              </a:rPr>
              <a:t>2 + 2 = 4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400049" y="4286251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3 + 1 = 4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00049" y="3128961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0 + 4 =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2719387"/>
            <a:ext cx="8275638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2" y="4110037"/>
            <a:ext cx="821848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797928"/>
              </p:ext>
            </p:extLst>
          </p:nvPr>
        </p:nvGraphicFramePr>
        <p:xfrm>
          <a:off x="679132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803940"/>
              </p:ext>
            </p:extLst>
          </p:nvPr>
        </p:nvGraphicFramePr>
        <p:xfrm>
          <a:off x="581977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106763"/>
              </p:ext>
            </p:extLst>
          </p:nvPr>
        </p:nvGraphicFramePr>
        <p:xfrm>
          <a:off x="3752848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561940"/>
              </p:ext>
            </p:extLst>
          </p:nvPr>
        </p:nvGraphicFramePr>
        <p:xfrm>
          <a:off x="279082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61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7" y="2771775"/>
            <a:ext cx="259556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2771775"/>
            <a:ext cx="2438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5210174"/>
            <a:ext cx="279558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367088" y="5372098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386262" y="5367335"/>
          <a:ext cx="757237" cy="5715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7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386388" y="5343523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425</TotalTime>
  <Words>102</Words>
  <Application>Microsoft Office PowerPoint</Application>
  <PresentationFormat>On-screen Show (4:3)</PresentationFormat>
  <Paragraphs>32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Microsoft YaHei</vt:lpstr>
      <vt:lpstr>.VnAvant</vt:lpstr>
      <vt:lpstr>Arial</vt:lpstr>
      <vt:lpstr>Calibri</vt:lpstr>
      <vt:lpstr>Calibri Light</vt:lpstr>
      <vt:lpstr>等线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 NM</cp:lastModifiedBy>
  <cp:revision>230</cp:revision>
  <dcterms:created xsi:type="dcterms:W3CDTF">2020-08-07T01:41:00Z</dcterms:created>
  <dcterms:modified xsi:type="dcterms:W3CDTF">2023-10-29T15:49:39Z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