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0"/>
  </p:notesMasterIdLst>
  <p:sldIdLst>
    <p:sldId id="297" r:id="rId7"/>
    <p:sldId id="284" r:id="rId8"/>
    <p:sldId id="298" r:id="rId9"/>
    <p:sldId id="256" r:id="rId10"/>
    <p:sldId id="280" r:id="rId11"/>
    <p:sldId id="288" r:id="rId12"/>
    <p:sldId id="301" r:id="rId13"/>
    <p:sldId id="260" r:id="rId14"/>
    <p:sldId id="302" r:id="rId15"/>
    <p:sldId id="303" r:id="rId16"/>
    <p:sldId id="304" r:id="rId17"/>
    <p:sldId id="30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10/11/2021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10/11/2021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10/11/2021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10/11/2021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10/11/2021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10/11/2021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5363" y="1425057"/>
            <a:ext cx="8764171" cy="3325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0" y="4417255"/>
            <a:ext cx="9495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Sắp xếp các số đó theo thứ tự từ bé đến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lớn.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số đó, số nào lớn nhất? Số nào bé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nhất?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số đó, những số nào vừa lớn hơn 5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vừa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bé hơn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8?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DC0BA-F5E7-4386-BBC2-31D682CBB22A}"/>
              </a:ext>
            </a:extLst>
          </p:cNvPr>
          <p:cNvSpPr txBox="1"/>
          <p:nvPr/>
        </p:nvSpPr>
        <p:spPr>
          <a:xfrm>
            <a:off x="8843300" y="4309384"/>
            <a:ext cx="193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5, 6, 7, 8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4C1EF-272F-4C0B-BFB0-181BAE386F1A}"/>
              </a:ext>
            </a:extLst>
          </p:cNvPr>
          <p:cNvSpPr txBox="1"/>
          <p:nvPr/>
        </p:nvSpPr>
        <p:spPr>
          <a:xfrm>
            <a:off x="9682967" y="4865798"/>
            <a:ext cx="109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8, 5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6B67D-BF1F-4CA5-929A-7EF80443D34A}"/>
              </a:ext>
            </a:extLst>
          </p:cNvPr>
          <p:cNvSpPr txBox="1"/>
          <p:nvPr/>
        </p:nvSpPr>
        <p:spPr>
          <a:xfrm>
            <a:off x="2849351" y="5833027"/>
            <a:ext cx="109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6, 7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/>
      <p:bldP spid="2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thứ ba?.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</a:p>
        </p:txBody>
      </p:sp>
      <p:pic>
        <p:nvPicPr>
          <p:cNvPr id="7" name="Picture 6" descr="118405164_701074843821060_85311060920813681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463" y="3376246"/>
            <a:ext cx="9242472" cy="2841674"/>
          </a:xfrm>
          <a:prstGeom prst="rect">
            <a:avLst/>
          </a:prstGeom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F4A23AA2-C0B5-424F-A855-662F87429E36}"/>
              </a:ext>
            </a:extLst>
          </p:cNvPr>
          <p:cNvCxnSpPr>
            <a:cxnSpLocks/>
          </p:cNvCxnSpPr>
          <p:nvPr/>
        </p:nvCxnSpPr>
        <p:spPr>
          <a:xfrm rot="10800000">
            <a:off x="4101485" y="4388710"/>
            <a:ext cx="4057094" cy="822482"/>
          </a:xfrm>
          <a:prstGeom prst="bentConnector3">
            <a:avLst>
              <a:gd name="adj1" fmla="val 5919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65" y="2616591"/>
            <a:ext cx="10789920" cy="3906129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16FFCF46-9D3F-48F2-8724-E7ADB01CF19D}"/>
              </a:ext>
            </a:extLst>
          </p:cNvPr>
          <p:cNvCxnSpPr/>
          <p:nvPr/>
        </p:nvCxnSpPr>
        <p:spPr>
          <a:xfrm rot="10800000">
            <a:off x="3794760" y="5047489"/>
            <a:ext cx="3035808" cy="5612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E0066A3-E126-491B-B615-43C1A6DF1B87}"/>
              </a:ext>
            </a:extLst>
          </p:cNvPr>
          <p:cNvCxnSpPr/>
          <p:nvPr/>
        </p:nvCxnSpPr>
        <p:spPr>
          <a:xfrm rot="10800000">
            <a:off x="3547872" y="3264408"/>
            <a:ext cx="6373368" cy="509016"/>
          </a:xfrm>
          <a:prstGeom prst="bentConnector3">
            <a:avLst>
              <a:gd name="adj1" fmla="val 1183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6A67530-9BC9-45CF-B1A8-D35F32D75F7B}"/>
              </a:ext>
            </a:extLst>
          </p:cNvPr>
          <p:cNvCxnSpPr/>
          <p:nvPr/>
        </p:nvCxnSpPr>
        <p:spPr>
          <a:xfrm rot="10800000">
            <a:off x="3794760" y="3773426"/>
            <a:ext cx="3959353" cy="36880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021080"/>
          </a:xfrm>
        </p:spPr>
        <p:txBody>
          <a:bodyPr rtlCol="0"/>
          <a:lstStyle/>
          <a:p>
            <a:pPr algn="ctr" rtl="0"/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1220661" y="1718916"/>
            <a:ext cx="7091361" cy="838200"/>
          </a:xfrm>
        </p:spPr>
        <p:txBody>
          <a:bodyPr rtlCol="0"/>
          <a:lstStyle/>
          <a:p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Làm vở Bài tập toán Bài 17 Tiết 2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1" y="1201533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914" y="642424"/>
            <a:ext cx="9059593" cy="60045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820AEA-05B7-4CD3-9E2C-BFF49AD78430}"/>
              </a:ext>
            </a:extLst>
          </p:cNvPr>
          <p:cNvSpPr/>
          <p:nvPr/>
        </p:nvSpPr>
        <p:spPr>
          <a:xfrm>
            <a:off x="6748257" y="1785948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D7CAD-9342-49A5-BD29-9AC86C80FFBC}"/>
              </a:ext>
            </a:extLst>
          </p:cNvPr>
          <p:cNvSpPr/>
          <p:nvPr/>
        </p:nvSpPr>
        <p:spPr>
          <a:xfrm>
            <a:off x="6748256" y="3462348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D6403-9025-498F-AEB9-FF1E74067B16}"/>
              </a:ext>
            </a:extLst>
          </p:cNvPr>
          <p:cNvSpPr/>
          <p:nvPr/>
        </p:nvSpPr>
        <p:spPr>
          <a:xfrm>
            <a:off x="6716933" y="3875472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F240E-9055-4F57-BD0E-20DFB504DC84}"/>
              </a:ext>
            </a:extLst>
          </p:cNvPr>
          <p:cNvSpPr/>
          <p:nvPr/>
        </p:nvSpPr>
        <p:spPr>
          <a:xfrm>
            <a:off x="6716933" y="4323055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7670D6-A4D8-49C5-B92B-8FBBE6E99952}"/>
              </a:ext>
            </a:extLst>
          </p:cNvPr>
          <p:cNvSpPr/>
          <p:nvPr/>
        </p:nvSpPr>
        <p:spPr>
          <a:xfrm>
            <a:off x="6748256" y="5138748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800711-60D8-4B2D-86E9-465724FABD29}"/>
              </a:ext>
            </a:extLst>
          </p:cNvPr>
          <p:cNvSpPr/>
          <p:nvPr/>
        </p:nvSpPr>
        <p:spPr>
          <a:xfrm>
            <a:off x="6716933" y="2606429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81EAE0-0D36-43D4-8FCC-6B5520159141}"/>
              </a:ext>
            </a:extLst>
          </p:cNvPr>
          <p:cNvSpPr/>
          <p:nvPr/>
        </p:nvSpPr>
        <p:spPr>
          <a:xfrm>
            <a:off x="6748255" y="2164553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353B95-4D48-4595-98E2-F3E2DEF0F290}"/>
              </a:ext>
            </a:extLst>
          </p:cNvPr>
          <p:cNvSpPr/>
          <p:nvPr/>
        </p:nvSpPr>
        <p:spPr>
          <a:xfrm>
            <a:off x="6748255" y="877756"/>
            <a:ext cx="514905" cy="264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0"/>
            <a:ext cx="768096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536" y="-345362"/>
            <a:ext cx="10818055" cy="5331656"/>
          </a:xfrm>
          <a:prstGeom prst="rect">
            <a:avLst/>
          </a:prstGeom>
        </p:spPr>
      </p:pic>
      <p:pic>
        <p:nvPicPr>
          <p:cNvPr id="4" name="Content Placeholder 5" descr="118198601_1385653184965160_2670419701079948370_n (1).jpg">
            <a:extLst>
              <a:ext uri="{FF2B5EF4-FFF2-40B4-BE49-F238E27FC236}">
                <a16:creationId xmlns:a16="http://schemas.microsoft.com/office/drawing/2014/main" id="{AAE5F864-4879-4BE2-A125-8F1BC088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44" y="4782312"/>
            <a:ext cx="11577711" cy="207568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6FD752-E276-461D-988C-293A689746AF}"/>
              </a:ext>
            </a:extLst>
          </p:cNvPr>
          <p:cNvSpPr/>
          <p:nvPr/>
        </p:nvSpPr>
        <p:spPr>
          <a:xfrm>
            <a:off x="2852928" y="6108192"/>
            <a:ext cx="1426464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923A0-16A8-4C45-AFB0-9905E18A86C8}"/>
              </a:ext>
            </a:extLst>
          </p:cNvPr>
          <p:cNvSpPr/>
          <p:nvPr/>
        </p:nvSpPr>
        <p:spPr>
          <a:xfrm>
            <a:off x="10296847" y="6041136"/>
            <a:ext cx="1426464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A3482B-0DE4-46FC-81E7-1C6CE56FBEF6}"/>
              </a:ext>
            </a:extLst>
          </p:cNvPr>
          <p:cNvSpPr/>
          <p:nvPr/>
        </p:nvSpPr>
        <p:spPr>
          <a:xfrm>
            <a:off x="8625840" y="6041136"/>
            <a:ext cx="1426464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391A71-D720-4256-9BFA-3DF0072BFE98}"/>
              </a:ext>
            </a:extLst>
          </p:cNvPr>
          <p:cNvSpPr/>
          <p:nvPr/>
        </p:nvSpPr>
        <p:spPr>
          <a:xfrm>
            <a:off x="6655659" y="6108192"/>
            <a:ext cx="1426464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63D9E-1464-4C82-BA2C-3814EED62FBE}"/>
              </a:ext>
            </a:extLst>
          </p:cNvPr>
          <p:cNvSpPr/>
          <p:nvPr/>
        </p:nvSpPr>
        <p:spPr>
          <a:xfrm>
            <a:off x="4523935" y="6108192"/>
            <a:ext cx="1426464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44" y="629569"/>
            <a:ext cx="11577711" cy="3200315"/>
          </a:xfrm>
        </p:spPr>
      </p:pic>
      <p:sp>
        <p:nvSpPr>
          <p:cNvPr id="9" name="TextBox 8"/>
          <p:cNvSpPr txBox="1"/>
          <p:nvPr/>
        </p:nvSpPr>
        <p:spPr>
          <a:xfrm>
            <a:off x="58218" y="4253369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58952" y="4330313"/>
            <a:ext cx="11247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D2469-8C63-48DA-B74A-49E2ACAA8EA5}"/>
              </a:ext>
            </a:extLst>
          </p:cNvPr>
          <p:cNvSpPr/>
          <p:nvPr/>
        </p:nvSpPr>
        <p:spPr>
          <a:xfrm>
            <a:off x="2615184" y="2715768"/>
            <a:ext cx="1426464" cy="512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646BC-001F-46F4-BDD4-C4E47DDF45F0}"/>
              </a:ext>
            </a:extLst>
          </p:cNvPr>
          <p:cNvSpPr/>
          <p:nvPr/>
        </p:nvSpPr>
        <p:spPr>
          <a:xfrm>
            <a:off x="4669535" y="2715768"/>
            <a:ext cx="1426464" cy="512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93972-72C0-4168-BE71-B67851742EF5}"/>
              </a:ext>
            </a:extLst>
          </p:cNvPr>
          <p:cNvSpPr/>
          <p:nvPr/>
        </p:nvSpPr>
        <p:spPr>
          <a:xfrm>
            <a:off x="6597824" y="2715768"/>
            <a:ext cx="1426464" cy="512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7A0B5E-572F-4751-99C1-11B0D69A800A}"/>
              </a:ext>
            </a:extLst>
          </p:cNvPr>
          <p:cNvSpPr/>
          <p:nvPr/>
        </p:nvSpPr>
        <p:spPr>
          <a:xfrm>
            <a:off x="8528107" y="2715768"/>
            <a:ext cx="1426464" cy="512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87785-160E-4A64-A37A-4B09326D048B}"/>
              </a:ext>
            </a:extLst>
          </p:cNvPr>
          <p:cNvSpPr/>
          <p:nvPr/>
        </p:nvSpPr>
        <p:spPr>
          <a:xfrm>
            <a:off x="10351008" y="2715768"/>
            <a:ext cx="1426464" cy="512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7" y="351692"/>
            <a:ext cx="11760592" cy="630232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C03310-4702-489E-8050-2F922C75DE3B}"/>
              </a:ext>
            </a:extLst>
          </p:cNvPr>
          <p:cNvSpPr/>
          <p:nvPr/>
        </p:nvSpPr>
        <p:spPr>
          <a:xfrm>
            <a:off x="2505456" y="2660904"/>
            <a:ext cx="594360" cy="932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&lt;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1E66BA-843F-49C4-A776-4E8D0C21BD2C}"/>
              </a:ext>
            </a:extLst>
          </p:cNvPr>
          <p:cNvSpPr/>
          <p:nvPr/>
        </p:nvSpPr>
        <p:spPr>
          <a:xfrm>
            <a:off x="10165080" y="2697480"/>
            <a:ext cx="594360" cy="932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=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693D08-6F32-44E7-A16A-A208663A5417}"/>
              </a:ext>
            </a:extLst>
          </p:cNvPr>
          <p:cNvSpPr/>
          <p:nvPr/>
        </p:nvSpPr>
        <p:spPr>
          <a:xfrm>
            <a:off x="6050280" y="2715768"/>
            <a:ext cx="594360" cy="932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&gt;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6C5F15-CC1F-4D04-AB38-5C68A1968A21}"/>
              </a:ext>
            </a:extLst>
          </p:cNvPr>
          <p:cNvSpPr/>
          <p:nvPr/>
        </p:nvSpPr>
        <p:spPr>
          <a:xfrm>
            <a:off x="10741152" y="4675749"/>
            <a:ext cx="594360" cy="932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&gt;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2174A4-818E-446A-9285-DA184DD7792A}"/>
              </a:ext>
            </a:extLst>
          </p:cNvPr>
          <p:cNvSpPr/>
          <p:nvPr/>
        </p:nvSpPr>
        <p:spPr>
          <a:xfrm>
            <a:off x="6864096" y="4694037"/>
            <a:ext cx="594360" cy="932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&lt;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0730FE-B216-4F7F-AD3D-962A9C5B0470}"/>
              </a:ext>
            </a:extLst>
          </p:cNvPr>
          <p:cNvSpPr/>
          <p:nvPr/>
        </p:nvSpPr>
        <p:spPr>
          <a:xfrm>
            <a:off x="3054096" y="4712325"/>
            <a:ext cx="594360" cy="932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=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thứ tư từ bé đến lớn là được hình dưới đây. Các số còn thiếu là số nào?</a:t>
            </a: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389" y="2124222"/>
            <a:ext cx="8285870" cy="44412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43CC5A-5D05-4F24-A9E6-3A7603297409}"/>
              </a:ext>
            </a:extLst>
          </p:cNvPr>
          <p:cNvSpPr/>
          <p:nvPr/>
        </p:nvSpPr>
        <p:spPr>
          <a:xfrm>
            <a:off x="6784848" y="2057400"/>
            <a:ext cx="594360" cy="601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5E8B83-1981-4FC1-89D4-4C1DA7ADB411}"/>
              </a:ext>
            </a:extLst>
          </p:cNvPr>
          <p:cNvSpPr/>
          <p:nvPr/>
        </p:nvSpPr>
        <p:spPr>
          <a:xfrm>
            <a:off x="9023251" y="3481993"/>
            <a:ext cx="594360" cy="601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190C8F-2AA2-479B-9F12-8495EF1A4966}"/>
              </a:ext>
            </a:extLst>
          </p:cNvPr>
          <p:cNvSpPr/>
          <p:nvPr/>
        </p:nvSpPr>
        <p:spPr>
          <a:xfrm>
            <a:off x="8244840" y="5437632"/>
            <a:ext cx="594360" cy="601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6BED55-90F5-45ED-B799-B6EE4F07B1B0}"/>
              </a:ext>
            </a:extLst>
          </p:cNvPr>
          <p:cNvSpPr/>
          <p:nvPr/>
        </p:nvSpPr>
        <p:spPr>
          <a:xfrm>
            <a:off x="5199888" y="5427558"/>
            <a:ext cx="594360" cy="601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7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281</Words>
  <Application>Microsoft Office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</vt:lpstr>
      <vt:lpstr>Chivo Light</vt:lpstr>
      <vt:lpstr>Euphemia</vt:lpstr>
      <vt:lpstr>Segoe UI</vt:lpstr>
      <vt:lpstr>Shadows Into Light Two</vt:lpstr>
      <vt:lpstr>Tahoma</vt:lpstr>
      <vt:lpstr>Times New Roman</vt:lpstr>
      <vt:lpstr>Wingdings</vt:lpstr>
      <vt:lpstr>方正准圆简体</vt:lpstr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Đỗ Thị Thu</cp:lastModifiedBy>
  <cp:revision>40</cp:revision>
  <dcterms:created xsi:type="dcterms:W3CDTF">2020-08-12T16:29:00Z</dcterms:created>
  <dcterms:modified xsi:type="dcterms:W3CDTF">2021-11-10T03:43:45Z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