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2"/>
  </p:notesMasterIdLst>
  <p:sldIdLst>
    <p:sldId id="297" r:id="rId7"/>
    <p:sldId id="306" r:id="rId8"/>
    <p:sldId id="284" r:id="rId9"/>
    <p:sldId id="298" r:id="rId10"/>
    <p:sldId id="256" r:id="rId11"/>
    <p:sldId id="280" r:id="rId12"/>
    <p:sldId id="288" r:id="rId13"/>
    <p:sldId id="301" r:id="rId14"/>
    <p:sldId id="307" r:id="rId15"/>
    <p:sldId id="260" r:id="rId16"/>
    <p:sldId id="302" r:id="rId17"/>
    <p:sldId id="303" r:id="rId18"/>
    <p:sldId id="308" r:id="rId19"/>
    <p:sldId id="309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28/08/2020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kết quả phép tính ghi ở mỗi toa tàu:</a:t>
            </a:r>
            <a:endParaRPr lang="en-US" sz="4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218276_3237311129679196_52481276820368062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166425"/>
            <a:ext cx="10255348" cy="41218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478395_762950764479968_7064646670724720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925" y="1809749"/>
            <a:ext cx="10846191" cy="47176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087486_306196080454807_67422835804660203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99" y="1167618"/>
            <a:ext cx="11394830" cy="51206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118423797_670841516973131_46487106414387523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95" y="211014"/>
            <a:ext cx="11338560" cy="66469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Ôn tập phép cộng, phép trừ trong phạm vi 10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6" name="Picture 5" descr="118371685_238570110723370_9105665679428465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12" y="1786597"/>
            <a:ext cx="10424160" cy="474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434904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951" y="1716258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" y="4389120"/>
            <a:ext cx="10550769" cy="199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4302368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b)&gt;; &lt;;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95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Những bông hoa nào nghi chép có kết quả bằng 5?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18264962_309617403651018_56160255914463910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603" y="1631852"/>
            <a:ext cx="10030265" cy="462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8121010_257555171882361_394275279365936381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" y="689317"/>
            <a:ext cx="10747717" cy="58099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</Words>
  <Application>Microsoft Office PowerPoint</Application>
  <PresentationFormat>Custom</PresentationFormat>
  <Paragraphs>21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Phuong Hue</cp:lastModifiedBy>
  <cp:revision>37</cp:revision>
  <dcterms:created xsi:type="dcterms:W3CDTF">2020-08-12T16:29:00Z</dcterms:created>
  <dcterms:modified xsi:type="dcterms:W3CDTF">2020-08-28T09:35:41Z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