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  <p:sldMasterId id="2147483703" r:id="rId5"/>
  </p:sldMasterIdLst>
  <p:notesMasterIdLst>
    <p:notesMasterId r:id="rId15"/>
  </p:notesMasterIdLst>
  <p:sldIdLst>
    <p:sldId id="297" r:id="rId6"/>
    <p:sldId id="306" r:id="rId7"/>
    <p:sldId id="284" r:id="rId8"/>
    <p:sldId id="256" r:id="rId9"/>
    <p:sldId id="280" r:id="rId10"/>
    <p:sldId id="288" r:id="rId11"/>
    <p:sldId id="301" r:id="rId12"/>
    <p:sldId id="307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04/01/2021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04/01/2021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04/01/2021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04/01/2021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04/01/2021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04/01/2021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63" y="1589649"/>
            <a:ext cx="11691891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91</Words>
  <Application>Microsoft Office PowerPoint</Application>
  <PresentationFormat>Widescreen</PresentationFormat>
  <Paragraphs>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 Light</vt:lpstr>
      <vt:lpstr>Euphemia</vt:lpstr>
      <vt:lpstr>Segoe UI</vt:lpstr>
      <vt:lpstr>Tahoma</vt:lpstr>
      <vt:lpstr>Times New Roman</vt:lpstr>
      <vt:lpstr>Wingdings</vt:lpstr>
      <vt:lpstr>方正准圆简体</vt:lpstr>
      <vt:lpstr>Office Theme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40</cp:revision>
  <dcterms:created xsi:type="dcterms:W3CDTF">2020-08-12T16:29:00Z</dcterms:created>
  <dcterms:modified xsi:type="dcterms:W3CDTF">2021-01-04T01:59:33Z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