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32"/>
  </p:notesMasterIdLst>
  <p:sldIdLst>
    <p:sldId id="316" r:id="rId4"/>
    <p:sldId id="258" r:id="rId5"/>
    <p:sldId id="284" r:id="rId6"/>
    <p:sldId id="285" r:id="rId7"/>
    <p:sldId id="260" r:id="rId8"/>
    <p:sldId id="295" r:id="rId9"/>
    <p:sldId id="265" r:id="rId10"/>
    <p:sldId id="264" r:id="rId11"/>
    <p:sldId id="297" r:id="rId12"/>
    <p:sldId id="298" r:id="rId13"/>
    <p:sldId id="300" r:id="rId14"/>
    <p:sldId id="299" r:id="rId15"/>
    <p:sldId id="301" r:id="rId16"/>
    <p:sldId id="270" r:id="rId17"/>
    <p:sldId id="317" r:id="rId18"/>
    <p:sldId id="302" r:id="rId19"/>
    <p:sldId id="272" r:id="rId20"/>
    <p:sldId id="288" r:id="rId21"/>
    <p:sldId id="289" r:id="rId22"/>
    <p:sldId id="303" r:id="rId23"/>
    <p:sldId id="291" r:id="rId24"/>
    <p:sldId id="292" r:id="rId25"/>
    <p:sldId id="293" r:id="rId26"/>
    <p:sldId id="294" r:id="rId27"/>
    <p:sldId id="304" r:id="rId28"/>
    <p:sldId id="274" r:id="rId29"/>
    <p:sldId id="305" r:id="rId30"/>
    <p:sldId id="31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0" y="1475677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0" y="-1"/>
            <a:ext cx="3762411" cy="163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8" y="1837799"/>
            <a:ext cx="1760135" cy="1001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62" y="3046223"/>
            <a:ext cx="8909438" cy="3382712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367678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772593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4" y="308308"/>
            <a:ext cx="8335663" cy="288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6" y="3239346"/>
            <a:ext cx="8463168" cy="3091116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370963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5878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Rounded Rectangle 9"/>
          <p:cNvSpPr/>
          <p:nvPr/>
        </p:nvSpPr>
        <p:spPr>
          <a:xfrm>
            <a:off x="370963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775878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5969" cy="9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401"/>
            <a:ext cx="9017391" cy="21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2" y="4234374"/>
            <a:ext cx="8961119" cy="1814731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5811555" y="2001981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Rounded Rectangle 22"/>
          <p:cNvSpPr/>
          <p:nvPr/>
        </p:nvSpPr>
        <p:spPr>
          <a:xfrm>
            <a:off x="6594336" y="1697394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8" name="Rounded Rectangle 23"/>
          <p:cNvSpPr/>
          <p:nvPr/>
        </p:nvSpPr>
        <p:spPr>
          <a:xfrm>
            <a:off x="4236027" y="1980559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Rounded Rectangle 22"/>
          <p:cNvSpPr/>
          <p:nvPr/>
        </p:nvSpPr>
        <p:spPr>
          <a:xfrm>
            <a:off x="8169864" y="1697395"/>
            <a:ext cx="790403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18"/>
          <p:cNvSpPr/>
          <p:nvPr/>
        </p:nvSpPr>
        <p:spPr>
          <a:xfrm>
            <a:off x="1010102" y="4699675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1" name="Rounded Rectangle 19"/>
          <p:cNvSpPr/>
          <p:nvPr/>
        </p:nvSpPr>
        <p:spPr>
          <a:xfrm>
            <a:off x="338690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Rounded Rectangle 20"/>
          <p:cNvSpPr/>
          <p:nvPr/>
        </p:nvSpPr>
        <p:spPr>
          <a:xfrm>
            <a:off x="4990620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3" name="Rounded Rectangle 21"/>
          <p:cNvSpPr/>
          <p:nvPr/>
        </p:nvSpPr>
        <p:spPr>
          <a:xfrm>
            <a:off x="659433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99" y="340080"/>
            <a:ext cx="6761051" cy="64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18" y="1346921"/>
            <a:ext cx="7417788" cy="2082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263" y="3429000"/>
            <a:ext cx="4723473" cy="2067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711" y="5733250"/>
            <a:ext cx="3049233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</a:t>
            </a:r>
          </a:p>
        </p:txBody>
      </p:sp>
      <p:sp>
        <p:nvSpPr>
          <p:cNvPr id="9" name="Oval 8"/>
          <p:cNvSpPr/>
          <p:nvPr/>
        </p:nvSpPr>
        <p:spPr>
          <a:xfrm>
            <a:off x="3441938" y="1218638"/>
            <a:ext cx="2260121" cy="24466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91118" y="1371038"/>
            <a:ext cx="2260121" cy="24466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770778" y="3229261"/>
            <a:ext cx="2260121" cy="24466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4691" cy="93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020"/>
          <a:stretch>
            <a:fillRect/>
          </a:stretch>
        </p:blipFill>
        <p:spPr>
          <a:xfrm>
            <a:off x="0" y="805617"/>
            <a:ext cx="8989255" cy="41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1" y="4965895"/>
            <a:ext cx="8666844" cy="1892105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2125447" y="512034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ounded Rectangle 7"/>
          <p:cNvSpPr/>
          <p:nvPr/>
        </p:nvSpPr>
        <p:spPr>
          <a:xfrm>
            <a:off x="5286737" y="511333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6653592" y="591194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20" name="Rounded Rectangle 5"/>
          <p:cNvSpPr/>
          <p:nvPr/>
        </p:nvSpPr>
        <p:spPr>
          <a:xfrm>
            <a:off x="3514978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Rounded Rectangle 6"/>
          <p:cNvSpPr/>
          <p:nvPr/>
        </p:nvSpPr>
        <p:spPr>
          <a:xfrm>
            <a:off x="544801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2" y="1562669"/>
            <a:ext cx="4436356" cy="75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52" y="2938189"/>
            <a:ext cx="6667615" cy="31972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4" y="1626116"/>
            <a:ext cx="7751312" cy="45214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76049" y="222269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7" y="1579465"/>
            <a:ext cx="8488425" cy="44274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3212" y="4149969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12765" y="423351"/>
            <a:ext cx="806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SỐ 6, 7, 8, 9,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3" y="1582027"/>
            <a:ext cx="8355013" cy="4776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8633" y="44594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4" y="1282936"/>
            <a:ext cx="9038696" cy="50612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97747" y="3545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71" y="1487391"/>
            <a:ext cx="8423858" cy="48571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71470" y="2402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25" y="1558548"/>
            <a:ext cx="8332150" cy="46875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29678" y="4441872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7" y="1452221"/>
            <a:ext cx="8156465" cy="47375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2897" y="4378837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266" y="278540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266" cy="1063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33" y="1168381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705291"/>
            <a:ext cx="5795889" cy="3875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87"/>
          <a:stretch>
            <a:fillRect/>
          </a:stretch>
        </p:blipFill>
        <p:spPr>
          <a:xfrm>
            <a:off x="5714608" y="3010487"/>
            <a:ext cx="3432517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009" y="3538025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6502" cy="155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69658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22694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5490503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78</Words>
  <Application>Microsoft Office PowerPoint</Application>
  <PresentationFormat>On-screen Show (4:3)</PresentationFormat>
  <Paragraphs>42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.VnAvant</vt:lpstr>
      <vt:lpstr>.VnTime</vt:lpstr>
      <vt:lpstr>Arial</vt:lpstr>
      <vt:lpstr>Calibri</vt:lpstr>
      <vt:lpstr>Calibri Light</vt:lpstr>
      <vt:lpstr>等线</vt:lpstr>
      <vt:lpstr>Segoe UI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 NM</cp:lastModifiedBy>
  <cp:revision>102</cp:revision>
  <dcterms:created xsi:type="dcterms:W3CDTF">2020-07-13T02:14:00Z</dcterms:created>
  <dcterms:modified xsi:type="dcterms:W3CDTF">2024-09-24T14:18:11Z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