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7"/>
  </p:notesMasterIdLst>
  <p:sldIdLst>
    <p:sldId id="284" r:id="rId2"/>
    <p:sldId id="292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91" r:id="rId11"/>
    <p:sldId id="264" r:id="rId12"/>
    <p:sldId id="265" r:id="rId13"/>
    <p:sldId id="287" r:id="rId14"/>
    <p:sldId id="266" r:id="rId15"/>
    <p:sldId id="267" r:id="rId16"/>
    <p:sldId id="268" r:id="rId17"/>
    <p:sldId id="286" r:id="rId18"/>
    <p:sldId id="270" r:id="rId19"/>
    <p:sldId id="271" r:id="rId20"/>
    <p:sldId id="269" r:id="rId21"/>
    <p:sldId id="272" r:id="rId22"/>
    <p:sldId id="288" r:id="rId23"/>
    <p:sldId id="273" r:id="rId24"/>
    <p:sldId id="274" r:id="rId25"/>
    <p:sldId id="275" r:id="rId26"/>
    <p:sldId id="276" r:id="rId27"/>
    <p:sldId id="277" r:id="rId28"/>
    <p:sldId id="289" r:id="rId29"/>
    <p:sldId id="278" r:id="rId30"/>
    <p:sldId id="279" r:id="rId31"/>
    <p:sldId id="280" r:id="rId32"/>
    <p:sldId id="281" r:id="rId33"/>
    <p:sldId id="290" r:id="rId34"/>
    <p:sldId id="282" r:id="rId35"/>
    <p:sldId id="283" r:id="rId3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HP001 5 hàng" panose="020B0603050302020204" pitchFamily="34" charset="0"/>
      <p:regular r:id="rId42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917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957B8-C5E2-4451-A769-1D495B0C3AF8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89DD5-51C0-4598-BEDA-11896A907D1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89DD5-51C0-4598-BEDA-11896A907D1E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5FB9F-EEC3-46E1-A65A-EECEE4362ECD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audio" Target="../media/audio5.wav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4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7.wav"/><Relationship Id="rId7" Type="http://schemas.openxmlformats.org/officeDocument/2006/relationships/image" Target="../media/image5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3.jpe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31.jpe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audio" Target="../media/audio8.wav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49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10.wav"/><Relationship Id="rId7" Type="http://schemas.openxmlformats.org/officeDocument/2006/relationships/image" Target="../media/image6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49.png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audio" Target="../media/audio12.wav"/><Relationship Id="rId7" Type="http://schemas.openxmlformats.org/officeDocument/2006/relationships/image" Target="../media/image83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75.png"/><Relationship Id="rId4" Type="http://schemas.openxmlformats.org/officeDocument/2006/relationships/audio" Target="../media/audio7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3" Type="http://schemas.openxmlformats.org/officeDocument/2006/relationships/image" Target="../media/image95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hpowerpoi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28800" y="1752600"/>
            <a:ext cx="358380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MÔN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TOÁN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LỚP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1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441960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Đỗ Thị Thu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2C851-6E24-4672-A6CE-7AD9BB2DA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E66F7-00A6-44DD-912A-A4CD2E696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561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"/>
            <a:ext cx="335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19600" y="0"/>
            <a:ext cx="2111829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3400" y="838201"/>
            <a:ext cx="8305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9906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a)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7200" y="1905000"/>
            <a:ext cx="838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9600" y="2819401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9600" y="37338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0" y="18288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8956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8862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9600" y="4800600"/>
            <a:ext cx="8153400" cy="100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33400" y="5920929"/>
            <a:ext cx="8153400" cy="937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0" y="49530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e)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59436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g)</a:t>
            </a:r>
          </a:p>
        </p:txBody>
      </p:sp>
      <p:sp>
        <p:nvSpPr>
          <p:cNvPr id="16" name="Oval 15"/>
          <p:cNvSpPr/>
          <p:nvPr/>
        </p:nvSpPr>
        <p:spPr>
          <a:xfrm>
            <a:off x="6248400" y="990600"/>
            <a:ext cx="990600" cy="4572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17" name="Oval 16"/>
          <p:cNvSpPr/>
          <p:nvPr/>
        </p:nvSpPr>
        <p:spPr>
          <a:xfrm>
            <a:off x="7620000" y="990600"/>
            <a:ext cx="990600" cy="4572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18" name="Oval 17"/>
          <p:cNvSpPr/>
          <p:nvPr/>
        </p:nvSpPr>
        <p:spPr>
          <a:xfrm>
            <a:off x="2209800" y="1981200"/>
            <a:ext cx="990600" cy="3810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19" name="Oval 18"/>
          <p:cNvSpPr/>
          <p:nvPr/>
        </p:nvSpPr>
        <p:spPr>
          <a:xfrm>
            <a:off x="3505200" y="1981200"/>
            <a:ext cx="990600" cy="3810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20" name="Oval 19"/>
          <p:cNvSpPr/>
          <p:nvPr/>
        </p:nvSpPr>
        <p:spPr>
          <a:xfrm>
            <a:off x="4953000" y="2895600"/>
            <a:ext cx="990600" cy="5334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21" name="Oval 20"/>
          <p:cNvSpPr/>
          <p:nvPr/>
        </p:nvSpPr>
        <p:spPr>
          <a:xfrm>
            <a:off x="6248400" y="2895600"/>
            <a:ext cx="990600" cy="5334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22" name="Oval 21"/>
          <p:cNvSpPr/>
          <p:nvPr/>
        </p:nvSpPr>
        <p:spPr>
          <a:xfrm>
            <a:off x="6248400" y="3810000"/>
            <a:ext cx="990600" cy="5334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23" name="Oval 22"/>
          <p:cNvSpPr/>
          <p:nvPr/>
        </p:nvSpPr>
        <p:spPr>
          <a:xfrm>
            <a:off x="7543800" y="3810000"/>
            <a:ext cx="990600" cy="5334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  <p:sp>
        <p:nvSpPr>
          <p:cNvPr id="24" name="Oval 23"/>
          <p:cNvSpPr/>
          <p:nvPr/>
        </p:nvSpPr>
        <p:spPr>
          <a:xfrm>
            <a:off x="4953000" y="4953000"/>
            <a:ext cx="990600" cy="5334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25" name="Oval 24"/>
          <p:cNvSpPr/>
          <p:nvPr/>
        </p:nvSpPr>
        <p:spPr>
          <a:xfrm>
            <a:off x="7467600" y="4953000"/>
            <a:ext cx="990600" cy="5334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26" name="Oval 25"/>
          <p:cNvSpPr/>
          <p:nvPr/>
        </p:nvSpPr>
        <p:spPr>
          <a:xfrm>
            <a:off x="3581400" y="6019800"/>
            <a:ext cx="990600" cy="5334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  <p:sp>
        <p:nvSpPr>
          <p:cNvPr id="27" name="Oval 26"/>
          <p:cNvSpPr/>
          <p:nvPr/>
        </p:nvSpPr>
        <p:spPr>
          <a:xfrm>
            <a:off x="6248400" y="5943600"/>
            <a:ext cx="990600" cy="5334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8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5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1" grpId="2"/>
      <p:bldP spid="14" grpId="0"/>
      <p:bldP spid="14" grpId="1"/>
      <p:bldP spid="14" grpId="2"/>
      <p:bldP spid="15" grpId="0"/>
      <p:bldP spid="15" grpId="1"/>
      <p:bldP spid="15" grpId="2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1" animBg="1"/>
      <p:bldP spid="25" grpId="1" animBg="1"/>
      <p:bldP spid="26" grpId="1" animBg="1"/>
      <p:bldP spid="2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533400"/>
            <a:ext cx="523303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"/>
            <a:ext cx="335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295400"/>
            <a:ext cx="63246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477000" y="3048000"/>
            <a:ext cx="2438400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05000" y="6096000"/>
            <a:ext cx="312420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b.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0" y="4724400"/>
            <a:ext cx="30480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a.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10200" y="6096000"/>
            <a:ext cx="3505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c.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05000" y="6096000"/>
            <a:ext cx="312420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b.  4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quà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0" y="4724400"/>
            <a:ext cx="3048000" cy="5847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a.  15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kẹo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10200" y="6096000"/>
            <a:ext cx="3505200" cy="5847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c.  5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as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05200" y="5181600"/>
            <a:ext cx="2398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Giải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lao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88445"/>
            <a:ext cx="8915400" cy="586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34315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743200" y="228600"/>
            <a:ext cx="6400800" cy="707886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Đường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đến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đảo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giấu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vàng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819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276600" y="0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ounded Rectangle 4"/>
          <p:cNvSpPr/>
          <p:nvPr/>
        </p:nvSpPr>
        <p:spPr>
          <a:xfrm>
            <a:off x="685800" y="2590800"/>
            <a:ext cx="533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95400" y="2590800"/>
            <a:ext cx="1371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733800" y="2590800"/>
            <a:ext cx="533401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343400" y="2590800"/>
            <a:ext cx="1219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477000" y="2667000"/>
            <a:ext cx="609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162800" y="2590800"/>
            <a:ext cx="1219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6477000" y="4419600"/>
            <a:ext cx="533401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7086600" y="4419600"/>
            <a:ext cx="1371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3657599" y="4419600"/>
            <a:ext cx="533401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4267200" y="4419600"/>
            <a:ext cx="1447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685800" y="4419600"/>
            <a:ext cx="533401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1295400" y="4419600"/>
            <a:ext cx="1447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3657600" y="6324600"/>
            <a:ext cx="533401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4267200" y="6324600"/>
            <a:ext cx="1447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6553200" y="6324600"/>
            <a:ext cx="533401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7086600" y="6324600"/>
            <a:ext cx="1371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685800" y="6324600"/>
            <a:ext cx="533401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1295400" y="6324600"/>
            <a:ext cx="1447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hinh-nen-Powerpoint-1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26574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33800" y="762000"/>
            <a:ext cx="2133600" cy="1012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2895600"/>
            <a:ext cx="902561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5"/>
          <p:cNvSpPr/>
          <p:nvPr/>
        </p:nvSpPr>
        <p:spPr>
          <a:xfrm>
            <a:off x="1295400" y="3048000"/>
            <a:ext cx="914400" cy="838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7" name="Oval 6"/>
          <p:cNvSpPr/>
          <p:nvPr/>
        </p:nvSpPr>
        <p:spPr>
          <a:xfrm>
            <a:off x="3048000" y="3581400"/>
            <a:ext cx="914400" cy="838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8" name="Oval 7"/>
          <p:cNvSpPr/>
          <p:nvPr/>
        </p:nvSpPr>
        <p:spPr>
          <a:xfrm>
            <a:off x="4038600" y="3657600"/>
            <a:ext cx="914400" cy="8382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9" name="Oval 8"/>
          <p:cNvSpPr/>
          <p:nvPr/>
        </p:nvSpPr>
        <p:spPr>
          <a:xfrm>
            <a:off x="5029200" y="3352800"/>
            <a:ext cx="914400" cy="838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60</a:t>
            </a:r>
          </a:p>
        </p:txBody>
      </p:sp>
      <p:sp>
        <p:nvSpPr>
          <p:cNvPr id="10" name="Oval 9"/>
          <p:cNvSpPr/>
          <p:nvPr/>
        </p:nvSpPr>
        <p:spPr>
          <a:xfrm>
            <a:off x="7848600" y="3276600"/>
            <a:ext cx="914400" cy="83820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90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as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05200" y="5181600"/>
            <a:ext cx="2398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Giải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lao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6574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2819400" y="381000"/>
            <a:ext cx="6324600" cy="8602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cụt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752600"/>
            <a:ext cx="1959429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86200" y="1447800"/>
            <a:ext cx="1618211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71600" y="5105400"/>
            <a:ext cx="104410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4800" y="4343400"/>
            <a:ext cx="108044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52600" y="3657600"/>
            <a:ext cx="116681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00400" y="4038600"/>
            <a:ext cx="990600" cy="1534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81400" y="5286866"/>
            <a:ext cx="1219200" cy="1571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514600" y="5334000"/>
            <a:ext cx="1201854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286171" y="1905000"/>
            <a:ext cx="1857829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876800" y="5286375"/>
            <a:ext cx="1816741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791200" y="1447800"/>
            <a:ext cx="139337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50" name="Picture 14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133600" y="1524000"/>
            <a:ext cx="1447800" cy="123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19334E-6 L -0.09878 -0.338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0" y="-16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38575E-6 L 0.79097 -0.144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00" y="-7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71138E-6 L 0.41962 -0.1110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0" y="-56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4653E-6 L 0.4125 0.1991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00" y="9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40518E-6 L 0.04167 -0.373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-18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95E-6 L 0.00105 -0.3774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18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514600" y="1"/>
            <a:ext cx="662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26574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371600" y="9144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96200" y="7620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29200" y="5943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048000" y="6248400"/>
            <a:ext cx="762000" cy="6096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382000" y="3276600"/>
            <a:ext cx="762000" cy="6096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70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382000" y="6248400"/>
            <a:ext cx="762000" cy="6096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19200" y="6019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124200" y="3276600"/>
            <a:ext cx="762000" cy="6096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 COVER ] VŨ ĐIỆU RỬA TAY - GHEN CÔ VY - Voi TV">
            <a:hlinkClick r:id="" action="ppaction://media"/>
            <a:extLst>
              <a:ext uri="{FF2B5EF4-FFF2-40B4-BE49-F238E27FC236}">
                <a16:creationId xmlns:a16="http://schemas.microsoft.com/office/drawing/2014/main" id="{AFDAE078-AF59-4FB9-ACDD-022CDB5730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5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1"/>
            <a:ext cx="662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26574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7800" y="1168400"/>
            <a:ext cx="7570258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0" y="2381956"/>
            <a:ext cx="7387516" cy="97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47800" y="3378200"/>
            <a:ext cx="7509228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71601" y="4538133"/>
            <a:ext cx="7615768" cy="910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371601" y="5715000"/>
            <a:ext cx="763058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ounded Rectangle 9"/>
          <p:cNvSpPr/>
          <p:nvPr/>
        </p:nvSpPr>
        <p:spPr>
          <a:xfrm>
            <a:off x="304800" y="2438400"/>
            <a:ext cx="9144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04800" y="1219200"/>
            <a:ext cx="9144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04800" y="4648200"/>
            <a:ext cx="9144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04800" y="3429000"/>
            <a:ext cx="9144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04800" y="5638800"/>
            <a:ext cx="9144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04800" y="2438400"/>
            <a:ext cx="9144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60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04800" y="1219200"/>
            <a:ext cx="9144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04800" y="4648200"/>
            <a:ext cx="9144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04800" y="3429000"/>
            <a:ext cx="9144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80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04800" y="5638800"/>
            <a:ext cx="9144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90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7" grpId="2" animBg="1"/>
      <p:bldP spid="18" grpId="0" animBg="1"/>
      <p:bldP spid="18" grpId="1" animBg="1"/>
      <p:bldP spid="19" grpId="0" animBg="1"/>
      <p:bldP spid="1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09800" cy="84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urved Up Ribbon 5"/>
          <p:cNvSpPr/>
          <p:nvPr/>
        </p:nvSpPr>
        <p:spPr>
          <a:xfrm>
            <a:off x="2209800" y="0"/>
            <a:ext cx="6934200" cy="990600"/>
          </a:xfrm>
          <a:prstGeom prst="ellipseRibbon2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99</a:t>
            </a:r>
          </a:p>
          <a:p>
            <a:pPr algn="ctr"/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0" y="1066800"/>
          <a:ext cx="9144000" cy="5715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24436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Chục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endParaRPr lang="en-US" sz="3200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lang="en-US" sz="3200" baseline="0" dirty="0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3200" dirty="0">
                        <a:solidFill>
                          <a:srgbClr val="FF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66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3200" baseline="0" dirty="0">
                          <a:solidFill>
                            <a:srgbClr val="66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66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3200" dirty="0">
                        <a:solidFill>
                          <a:srgbClr val="66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446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446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1478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10000" y="21336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0" y="30480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0" y="41910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0" y="57150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76800" y="21336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6800" y="30480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76800" y="41910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76800" y="57150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43600" y="2133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43600" y="30480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35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43600" y="41910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71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43600" y="57150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89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62800" y="22860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86600" y="31242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lăm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62800" y="4114800"/>
            <a:ext cx="198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mốt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62800" y="5638800"/>
            <a:ext cx="198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09800"/>
            <a:ext cx="37338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963155"/>
            <a:ext cx="3733800" cy="732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769266"/>
            <a:ext cx="3733800" cy="149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375975"/>
            <a:ext cx="3733800" cy="132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/>
      <p:bldP spid="12" grpId="0"/>
      <p:bldP spid="14" grpId="0"/>
      <p:bldP spid="15" grpId="0"/>
      <p:bldP spid="16" grpId="0"/>
      <p:bldP spid="18" grpId="0"/>
      <p:bldP spid="20" grpId="0"/>
      <p:bldP spid="21" grpId="0"/>
      <p:bldP spid="22" grpId="0"/>
      <p:bldP spid="24" grpId="0"/>
      <p:bldP spid="26" grpId="0"/>
      <p:bldP spid="27" grpId="0"/>
      <p:bldP spid="28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as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05200" y="5181600"/>
            <a:ext cx="2398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Giải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lao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60746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371600"/>
            <a:ext cx="434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loud 4"/>
          <p:cNvSpPr/>
          <p:nvPr/>
        </p:nvSpPr>
        <p:spPr>
          <a:xfrm>
            <a:off x="2819400" y="0"/>
            <a:ext cx="5867400" cy="114300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1371600"/>
            <a:ext cx="4495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0400"/>
            <a:ext cx="4343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8200" y="3218968"/>
            <a:ext cx="4495800" cy="1181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5105400"/>
            <a:ext cx="4343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48200" y="5105400"/>
            <a:ext cx="4495800" cy="107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0" y="2514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48200" y="2514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4419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48200" y="4419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69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633478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57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48200" y="633478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495800" y="2590800"/>
            <a:ext cx="6096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0" y="4419600"/>
            <a:ext cx="6096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295400" y="4419600"/>
            <a:ext cx="4572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572000" y="4495800"/>
            <a:ext cx="6096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620000" y="4495800"/>
            <a:ext cx="304800" cy="381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0" y="6400800"/>
            <a:ext cx="6096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295400" y="6400800"/>
            <a:ext cx="3810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2971800" y="6400800"/>
            <a:ext cx="3810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4572000" y="6400800"/>
            <a:ext cx="6096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943600" y="6400800"/>
            <a:ext cx="4572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543800" y="6400800"/>
            <a:ext cx="3810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0" y="2514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endParaRPr lang="en-US" sz="2800" dirty="0"/>
          </a:p>
        </p:txBody>
      </p:sp>
      <p:sp>
        <p:nvSpPr>
          <p:cNvPr id="43" name="TextBox 42"/>
          <p:cNvSpPr txBox="1"/>
          <p:nvPr/>
        </p:nvSpPr>
        <p:spPr>
          <a:xfrm>
            <a:off x="1295400" y="251460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/>
          </a:p>
        </p:txBody>
      </p:sp>
      <p:sp>
        <p:nvSpPr>
          <p:cNvPr id="45" name="TextBox 44"/>
          <p:cNvSpPr txBox="1"/>
          <p:nvPr/>
        </p:nvSpPr>
        <p:spPr>
          <a:xfrm>
            <a:off x="2895600" y="251460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25" grpId="0"/>
      <p:bldP spid="26" grpId="0"/>
      <p:bldP spid="27" grpId="0"/>
      <p:bldP spid="28" grpId="0"/>
      <p:bldP spid="29" grpId="0"/>
      <p:bldP spid="24" grpId="0" animBg="1"/>
      <p:bldP spid="24" grpId="1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3" grpId="0"/>
      <p:bldP spid="4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60746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loud 2"/>
          <p:cNvSpPr/>
          <p:nvPr/>
        </p:nvSpPr>
        <p:spPr>
          <a:xfrm>
            <a:off x="2819400" y="0"/>
            <a:ext cx="5867400" cy="114300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4399" y="1447800"/>
            <a:ext cx="8229601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4399" y="3352800"/>
            <a:ext cx="8229601" cy="1439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4399" y="5181600"/>
            <a:ext cx="822960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365760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90500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41020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c)</a:t>
            </a:r>
          </a:p>
        </p:txBody>
      </p:sp>
      <p:sp>
        <p:nvSpPr>
          <p:cNvPr id="10" name="Oval 9"/>
          <p:cNvSpPr/>
          <p:nvPr/>
        </p:nvSpPr>
        <p:spPr>
          <a:xfrm>
            <a:off x="5105400" y="2133600"/>
            <a:ext cx="838200" cy="8382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11" name="Oval 10"/>
          <p:cNvSpPr/>
          <p:nvPr/>
        </p:nvSpPr>
        <p:spPr>
          <a:xfrm>
            <a:off x="3581400" y="1600200"/>
            <a:ext cx="838200" cy="8382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12" name="Oval 11"/>
          <p:cNvSpPr/>
          <p:nvPr/>
        </p:nvSpPr>
        <p:spPr>
          <a:xfrm>
            <a:off x="6553200" y="1447800"/>
            <a:ext cx="838200" cy="8382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  <p:sp>
        <p:nvSpPr>
          <p:cNvPr id="13" name="Oval 12"/>
          <p:cNvSpPr/>
          <p:nvPr/>
        </p:nvSpPr>
        <p:spPr>
          <a:xfrm>
            <a:off x="7467600" y="1447800"/>
            <a:ext cx="838200" cy="8382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23" name="Oval 22"/>
          <p:cNvSpPr/>
          <p:nvPr/>
        </p:nvSpPr>
        <p:spPr>
          <a:xfrm>
            <a:off x="4191000" y="3886200"/>
            <a:ext cx="838200" cy="8382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p:sp>
        <p:nvSpPr>
          <p:cNvPr id="24" name="Oval 23"/>
          <p:cNvSpPr/>
          <p:nvPr/>
        </p:nvSpPr>
        <p:spPr>
          <a:xfrm>
            <a:off x="1905000" y="3505200"/>
            <a:ext cx="838200" cy="8382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21</a:t>
            </a:r>
          </a:p>
        </p:txBody>
      </p:sp>
      <p:sp>
        <p:nvSpPr>
          <p:cNvPr id="25" name="Oval 24"/>
          <p:cNvSpPr/>
          <p:nvPr/>
        </p:nvSpPr>
        <p:spPr>
          <a:xfrm>
            <a:off x="5029200" y="3962400"/>
            <a:ext cx="838200" cy="8382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25</a:t>
            </a:r>
          </a:p>
        </p:txBody>
      </p:sp>
      <p:sp>
        <p:nvSpPr>
          <p:cNvPr id="26" name="Oval 25"/>
          <p:cNvSpPr/>
          <p:nvPr/>
        </p:nvSpPr>
        <p:spPr>
          <a:xfrm>
            <a:off x="8305800" y="3581400"/>
            <a:ext cx="838200" cy="8382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29</a:t>
            </a:r>
            <a:endParaRPr lang="en-US" sz="3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867400" y="3657600"/>
            <a:ext cx="838200" cy="8382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26</a:t>
            </a:r>
          </a:p>
        </p:txBody>
      </p:sp>
      <p:sp>
        <p:nvSpPr>
          <p:cNvPr id="40" name="Oval 39"/>
          <p:cNvSpPr/>
          <p:nvPr/>
        </p:nvSpPr>
        <p:spPr>
          <a:xfrm>
            <a:off x="4267200" y="5638800"/>
            <a:ext cx="838200" cy="8382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94</a:t>
            </a:r>
          </a:p>
        </p:txBody>
      </p:sp>
      <p:sp>
        <p:nvSpPr>
          <p:cNvPr id="41" name="Oval 40"/>
          <p:cNvSpPr/>
          <p:nvPr/>
        </p:nvSpPr>
        <p:spPr>
          <a:xfrm>
            <a:off x="3429000" y="5334000"/>
            <a:ext cx="838200" cy="8382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93</a:t>
            </a:r>
          </a:p>
        </p:txBody>
      </p:sp>
      <p:sp>
        <p:nvSpPr>
          <p:cNvPr id="42" name="Oval 41"/>
          <p:cNvSpPr/>
          <p:nvPr/>
        </p:nvSpPr>
        <p:spPr>
          <a:xfrm>
            <a:off x="5105400" y="5715000"/>
            <a:ext cx="838200" cy="8382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95</a:t>
            </a:r>
          </a:p>
        </p:txBody>
      </p:sp>
      <p:sp>
        <p:nvSpPr>
          <p:cNvPr id="43" name="Oval 42"/>
          <p:cNvSpPr/>
          <p:nvPr/>
        </p:nvSpPr>
        <p:spPr>
          <a:xfrm>
            <a:off x="7467600" y="5105400"/>
            <a:ext cx="838200" cy="8382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98</a:t>
            </a:r>
          </a:p>
        </p:txBody>
      </p:sp>
      <p:sp>
        <p:nvSpPr>
          <p:cNvPr id="44" name="Oval 43"/>
          <p:cNvSpPr/>
          <p:nvPr/>
        </p:nvSpPr>
        <p:spPr>
          <a:xfrm>
            <a:off x="6553200" y="5181600"/>
            <a:ext cx="838200" cy="8382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8" presetID="34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7" grpId="1"/>
      <p:bldP spid="7" grpId="2"/>
      <p:bldP spid="8" grpId="0"/>
      <p:bldP spid="9" grpId="0"/>
      <p:bldP spid="9" grpId="1"/>
      <p:bldP spid="9" grpId="2"/>
      <p:bldP spid="10" grpId="0" animBg="1"/>
      <p:bldP spid="11" grpId="0" animBg="1"/>
      <p:bldP spid="12" grpId="0" animBg="1"/>
      <p:bldP spid="13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60746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loud 2"/>
          <p:cNvSpPr/>
          <p:nvPr/>
        </p:nvSpPr>
        <p:spPr>
          <a:xfrm>
            <a:off x="2362200" y="0"/>
            <a:ext cx="6781800" cy="114300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24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4495800"/>
            <a:ext cx="277556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6200" y="2971800"/>
            <a:ext cx="2171700" cy="1366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" y="2819400"/>
            <a:ext cx="2374106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5207" y="5029200"/>
            <a:ext cx="399879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0" y="1143001"/>
            <a:ext cx="990600" cy="1539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28800" y="1066800"/>
            <a:ext cx="129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657600" y="1295400"/>
            <a:ext cx="114849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257800" y="1066800"/>
            <a:ext cx="1461498" cy="1625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239000" y="1219200"/>
            <a:ext cx="1219200" cy="143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84921E-6 L 0.32916 0.58718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00" y="29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014E-8 L -0.05416 0.2775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97687E-6 L 0.08334 0.2109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0" y="10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5.3654E-7 L -0.48819 0.4588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00" y="2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9362E-6 L -0.1 0.5728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2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267200" y="5715000"/>
            <a:ext cx="4876800" cy="9906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66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59797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3124200" y="0"/>
            <a:ext cx="4038600" cy="99060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371600"/>
            <a:ext cx="4145666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895600"/>
            <a:ext cx="4191000" cy="115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343400"/>
            <a:ext cx="42531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638800"/>
            <a:ext cx="4267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ounded Rectangle 8"/>
          <p:cNvSpPr/>
          <p:nvPr/>
        </p:nvSpPr>
        <p:spPr>
          <a:xfrm>
            <a:off x="4267200" y="1600200"/>
            <a:ext cx="4876800" cy="990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42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467600" y="1905000"/>
            <a:ext cx="228600" cy="381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791200" y="1905000"/>
            <a:ext cx="228600" cy="381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343400" y="1905000"/>
            <a:ext cx="609600" cy="381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267200" y="2895600"/>
            <a:ext cx="4876800" cy="990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467600" y="3200400"/>
            <a:ext cx="228600" cy="3810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791200" y="3200400"/>
            <a:ext cx="228600" cy="3810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267200" y="4267200"/>
            <a:ext cx="4876800" cy="990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59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467600" y="4572000"/>
            <a:ext cx="228600" cy="381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791200" y="4572000"/>
            <a:ext cx="228600" cy="381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343400" y="4572000"/>
            <a:ext cx="609600" cy="381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467600" y="6019800"/>
            <a:ext cx="228600" cy="381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791200" y="6019800"/>
            <a:ext cx="228600" cy="381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343400" y="6019800"/>
            <a:ext cx="609600" cy="381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5" grpId="1" animBg="1"/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9797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>
            <a:off x="3124200" y="0"/>
            <a:ext cx="4038600" cy="9906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447800" y="1752600"/>
            <a:ext cx="914400" cy="6096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57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2971800"/>
            <a:ext cx="914400" cy="6096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362200" y="2971800"/>
            <a:ext cx="914400" cy="6096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1524000"/>
            <a:ext cx="76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a)</a:t>
            </a:r>
          </a:p>
        </p:txBody>
      </p:sp>
      <p:cxnSp>
        <p:nvCxnSpPr>
          <p:cNvPr id="10" name="Straight Arrow Connector 9"/>
          <p:cNvCxnSpPr>
            <a:endCxn id="6" idx="0"/>
          </p:cNvCxnSpPr>
          <p:nvPr/>
        </p:nvCxnSpPr>
        <p:spPr>
          <a:xfrm rot="10800000" flipV="1">
            <a:off x="914400" y="2362200"/>
            <a:ext cx="9906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7" idx="0"/>
          </p:cNvCxnSpPr>
          <p:nvPr/>
        </p:nvCxnSpPr>
        <p:spPr>
          <a:xfrm>
            <a:off x="1905000" y="2362200"/>
            <a:ext cx="9144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3276600" y="1981200"/>
            <a:ext cx="5867400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57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 ? 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 ? 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953000" y="2209800"/>
            <a:ext cx="609600" cy="457200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162800" y="2209800"/>
            <a:ext cx="609600" cy="457200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447800" y="4724400"/>
            <a:ext cx="914400" cy="6096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64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57200" y="5943600"/>
            <a:ext cx="914400" cy="6096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60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362200" y="5943600"/>
            <a:ext cx="914400" cy="6096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800" y="4495800"/>
            <a:ext cx="76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b)</a:t>
            </a:r>
          </a:p>
        </p:txBody>
      </p:sp>
      <p:cxnSp>
        <p:nvCxnSpPr>
          <p:cNvPr id="20" name="Straight Arrow Connector 19"/>
          <p:cNvCxnSpPr>
            <a:endCxn id="17" idx="0"/>
          </p:cNvCxnSpPr>
          <p:nvPr/>
        </p:nvCxnSpPr>
        <p:spPr>
          <a:xfrm rot="10800000" flipV="1">
            <a:off x="914400" y="5334000"/>
            <a:ext cx="9906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8" idx="0"/>
          </p:cNvCxnSpPr>
          <p:nvPr/>
        </p:nvCxnSpPr>
        <p:spPr>
          <a:xfrm>
            <a:off x="1905000" y="5334000"/>
            <a:ext cx="9144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3276600" y="4953000"/>
            <a:ext cx="5867400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?  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 ? 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 ? 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200400" y="5181600"/>
            <a:ext cx="838200" cy="457200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64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953000" y="5181600"/>
            <a:ext cx="609600" cy="457200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62200" y="59436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362200" y="59436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162800" y="5181600"/>
            <a:ext cx="609600" cy="457200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2" grpId="0" animBg="1"/>
      <p:bldP spid="23" grpId="0" animBg="1"/>
      <p:bldP spid="24" grpId="0" animBg="1"/>
      <p:bldP spid="25" grpId="0"/>
      <p:bldP spid="26" grpId="0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as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05200" y="5181600"/>
            <a:ext cx="2398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Giải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lao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22098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59797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>
            <a:off x="2667000" y="0"/>
            <a:ext cx="6477000" cy="11430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743200"/>
            <a:ext cx="21336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114800"/>
            <a:ext cx="21336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0" y="1143000"/>
            <a:ext cx="1143000" cy="1292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21920" y="2497668"/>
            <a:ext cx="1107280" cy="131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62400" y="4038600"/>
            <a:ext cx="1030320" cy="122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47367" y="1676400"/>
            <a:ext cx="229663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47367" y="3048000"/>
            <a:ext cx="229663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57999" y="4419600"/>
            <a:ext cx="2286001" cy="637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3" name="Picture 1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5610225"/>
            <a:ext cx="21336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4" name="Picture 1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909227" y="5562601"/>
            <a:ext cx="108187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5" name="Picture 1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843711" y="5943600"/>
            <a:ext cx="2300289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Oval 15"/>
          <p:cNvSpPr/>
          <p:nvPr/>
        </p:nvSpPr>
        <p:spPr>
          <a:xfrm>
            <a:off x="2286000" y="1981200"/>
            <a:ext cx="1524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286000" y="3352800"/>
            <a:ext cx="1524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286000" y="4724400"/>
            <a:ext cx="1524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286000" y="6248400"/>
            <a:ext cx="1524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248400" y="1905000"/>
            <a:ext cx="1524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248400" y="3276600"/>
            <a:ext cx="1524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248400" y="4648200"/>
            <a:ext cx="1524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248400" y="6172200"/>
            <a:ext cx="1524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2363372" y="2096086"/>
            <a:ext cx="4060874" cy="4869767"/>
          </a:xfrm>
          <a:custGeom>
            <a:avLst/>
            <a:gdLst>
              <a:gd name="connsiteX0" fmla="*/ 0 w 4060874"/>
              <a:gd name="connsiteY0" fmla="*/ 0 h 4869767"/>
              <a:gd name="connsiteX1" fmla="*/ 900333 w 4060874"/>
              <a:gd name="connsiteY1" fmla="*/ 4135902 h 4869767"/>
              <a:gd name="connsiteX2" fmla="*/ 3066757 w 4060874"/>
              <a:gd name="connsiteY2" fmla="*/ 4403188 h 4869767"/>
              <a:gd name="connsiteX3" fmla="*/ 3910819 w 4060874"/>
              <a:gd name="connsiteY3" fmla="*/ 4234376 h 4869767"/>
              <a:gd name="connsiteX4" fmla="*/ 3967090 w 4060874"/>
              <a:gd name="connsiteY4" fmla="*/ 4192172 h 486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0874" h="4869767">
                <a:moveTo>
                  <a:pt x="0" y="0"/>
                </a:moveTo>
                <a:cubicBezTo>
                  <a:pt x="194603" y="1701018"/>
                  <a:pt x="389207" y="3402037"/>
                  <a:pt x="900333" y="4135902"/>
                </a:cubicBezTo>
                <a:cubicBezTo>
                  <a:pt x="1411459" y="4869767"/>
                  <a:pt x="2565009" y="4386776"/>
                  <a:pt x="3066757" y="4403188"/>
                </a:cubicBezTo>
                <a:cubicBezTo>
                  <a:pt x="3568505" y="4419600"/>
                  <a:pt x="3760764" y="4269545"/>
                  <a:pt x="3910819" y="4234376"/>
                </a:cubicBezTo>
                <a:cubicBezTo>
                  <a:pt x="4060874" y="4199207"/>
                  <a:pt x="4013982" y="4195689"/>
                  <a:pt x="3967090" y="4192172"/>
                </a:cubicBez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2377440" y="3348111"/>
            <a:ext cx="3981157" cy="1648264"/>
          </a:xfrm>
          <a:custGeom>
            <a:avLst/>
            <a:gdLst>
              <a:gd name="connsiteX0" fmla="*/ 0 w 3981157"/>
              <a:gd name="connsiteY0" fmla="*/ 1491175 h 1648264"/>
              <a:gd name="connsiteX1" fmla="*/ 1448972 w 3981157"/>
              <a:gd name="connsiteY1" fmla="*/ 1533378 h 1648264"/>
              <a:gd name="connsiteX2" fmla="*/ 2447778 w 3981157"/>
              <a:gd name="connsiteY2" fmla="*/ 1477107 h 1648264"/>
              <a:gd name="connsiteX3" fmla="*/ 3277772 w 3981157"/>
              <a:gd name="connsiteY3" fmla="*/ 506437 h 1648264"/>
              <a:gd name="connsiteX4" fmla="*/ 3981157 w 3981157"/>
              <a:gd name="connsiteY4" fmla="*/ 0 h 1648264"/>
              <a:gd name="connsiteX5" fmla="*/ 3981157 w 3981157"/>
              <a:gd name="connsiteY5" fmla="*/ 0 h 1648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157" h="1648264">
                <a:moveTo>
                  <a:pt x="0" y="1491175"/>
                </a:moveTo>
                <a:cubicBezTo>
                  <a:pt x="520504" y="1513449"/>
                  <a:pt x="1041009" y="1535723"/>
                  <a:pt x="1448972" y="1533378"/>
                </a:cubicBezTo>
                <a:cubicBezTo>
                  <a:pt x="1856935" y="1531033"/>
                  <a:pt x="2142978" y="1648264"/>
                  <a:pt x="2447778" y="1477107"/>
                </a:cubicBezTo>
                <a:cubicBezTo>
                  <a:pt x="2752578" y="1305950"/>
                  <a:pt x="3022209" y="752622"/>
                  <a:pt x="3277772" y="506437"/>
                </a:cubicBezTo>
                <a:cubicBezTo>
                  <a:pt x="3533335" y="260253"/>
                  <a:pt x="3981157" y="0"/>
                  <a:pt x="3981157" y="0"/>
                </a:cubicBezTo>
                <a:lnTo>
                  <a:pt x="3981157" y="0"/>
                </a:ln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 27"/>
          <p:cNvSpPr/>
          <p:nvPr/>
        </p:nvSpPr>
        <p:spPr>
          <a:xfrm>
            <a:off x="2321169" y="1692812"/>
            <a:ext cx="4023360" cy="3076136"/>
          </a:xfrm>
          <a:custGeom>
            <a:avLst/>
            <a:gdLst>
              <a:gd name="connsiteX0" fmla="*/ 0 w 4023360"/>
              <a:gd name="connsiteY0" fmla="*/ 1795976 h 3076136"/>
              <a:gd name="connsiteX1" fmla="*/ 1125416 w 4023360"/>
              <a:gd name="connsiteY1" fmla="*/ 276665 h 3076136"/>
              <a:gd name="connsiteX2" fmla="*/ 1997613 w 4023360"/>
              <a:gd name="connsiteY2" fmla="*/ 135988 h 3076136"/>
              <a:gd name="connsiteX3" fmla="*/ 2926080 w 4023360"/>
              <a:gd name="connsiteY3" fmla="*/ 290733 h 3076136"/>
              <a:gd name="connsiteX4" fmla="*/ 3179299 w 4023360"/>
              <a:gd name="connsiteY4" fmla="*/ 1810043 h 3076136"/>
              <a:gd name="connsiteX5" fmla="*/ 4023360 w 4023360"/>
              <a:gd name="connsiteY5" fmla="*/ 3076136 h 3076136"/>
              <a:gd name="connsiteX6" fmla="*/ 4023360 w 4023360"/>
              <a:gd name="connsiteY6" fmla="*/ 3076136 h 3076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3076136">
                <a:moveTo>
                  <a:pt x="0" y="1795976"/>
                </a:moveTo>
                <a:cubicBezTo>
                  <a:pt x="396240" y="1174653"/>
                  <a:pt x="792481" y="553330"/>
                  <a:pt x="1125416" y="276665"/>
                </a:cubicBezTo>
                <a:cubicBezTo>
                  <a:pt x="1458351" y="0"/>
                  <a:pt x="1697502" y="133643"/>
                  <a:pt x="1997613" y="135988"/>
                </a:cubicBezTo>
                <a:cubicBezTo>
                  <a:pt x="2297724" y="138333"/>
                  <a:pt x="2729132" y="11724"/>
                  <a:pt x="2926080" y="290733"/>
                </a:cubicBezTo>
                <a:cubicBezTo>
                  <a:pt x="3123028" y="569742"/>
                  <a:pt x="2996419" y="1345809"/>
                  <a:pt x="3179299" y="1810043"/>
                </a:cubicBezTo>
                <a:cubicBezTo>
                  <a:pt x="3362179" y="2274277"/>
                  <a:pt x="4023360" y="3076136"/>
                  <a:pt x="4023360" y="3076136"/>
                </a:cubicBezTo>
                <a:lnTo>
                  <a:pt x="4023360" y="3076136"/>
                </a:ln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2349305" y="1997612"/>
            <a:ext cx="3953021" cy="4360985"/>
          </a:xfrm>
          <a:custGeom>
            <a:avLst/>
            <a:gdLst>
              <a:gd name="connsiteX0" fmla="*/ 0 w 3953021"/>
              <a:gd name="connsiteY0" fmla="*/ 4360985 h 4360985"/>
              <a:gd name="connsiteX1" fmla="*/ 661181 w 3953021"/>
              <a:gd name="connsiteY1" fmla="*/ 1448973 h 4360985"/>
              <a:gd name="connsiteX2" fmla="*/ 2518117 w 3953021"/>
              <a:gd name="connsiteY2" fmla="*/ 1237957 h 4360985"/>
              <a:gd name="connsiteX3" fmla="*/ 3460652 w 3953021"/>
              <a:gd name="connsiteY3" fmla="*/ 1041010 h 4360985"/>
              <a:gd name="connsiteX4" fmla="*/ 3953021 w 3953021"/>
              <a:gd name="connsiteY4" fmla="*/ 0 h 436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53021" h="4360985">
                <a:moveTo>
                  <a:pt x="0" y="4360985"/>
                </a:moveTo>
                <a:cubicBezTo>
                  <a:pt x="120747" y="3165231"/>
                  <a:pt x="241495" y="1969478"/>
                  <a:pt x="661181" y="1448973"/>
                </a:cubicBezTo>
                <a:cubicBezTo>
                  <a:pt x="1080867" y="928468"/>
                  <a:pt x="2051539" y="1305951"/>
                  <a:pt x="2518117" y="1237957"/>
                </a:cubicBezTo>
                <a:cubicBezTo>
                  <a:pt x="2984695" y="1169963"/>
                  <a:pt x="3221501" y="1247336"/>
                  <a:pt x="3460652" y="1041010"/>
                </a:cubicBezTo>
                <a:cubicBezTo>
                  <a:pt x="3699803" y="834684"/>
                  <a:pt x="3826412" y="417342"/>
                  <a:pt x="3953021" y="0"/>
                </a:cubicBezTo>
              </a:path>
            </a:pathLst>
          </a:cu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2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2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2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6" dur="20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8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inh-nen-Powerpoint-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7" y="1957387"/>
            <a:ext cx="8429625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5DDE8F-BB4A-410A-AA40-A1CF68565097}"/>
              </a:ext>
            </a:extLst>
          </p:cNvPr>
          <p:cNvSpPr txBox="1"/>
          <p:nvPr/>
        </p:nvSpPr>
        <p:spPr>
          <a:xfrm>
            <a:off x="228600" y="228600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HP001 5 hàng" panose="020B0603050302020204" pitchFamily="34" charset="0"/>
              </a:rPr>
              <a:t>Thứ ba ngày 11 tháng 1 năm 2022</a:t>
            </a:r>
          </a:p>
          <a:p>
            <a:pPr algn="ctr"/>
            <a:r>
              <a:rPr lang="en-US" sz="3600" b="1">
                <a:latin typeface="HP001 5 hàng" panose="020B0603050302020204" pitchFamily="34" charset="0"/>
              </a:rPr>
              <a:t>Toán</a:t>
            </a:r>
          </a:p>
        </p:txBody>
      </p:sp>
    </p:spTree>
  </p:cSld>
  <p:clrMapOvr>
    <a:masterClrMapping/>
  </p:clrMapOvr>
  <p:transition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9797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Horizontal Scroll 3"/>
          <p:cNvSpPr/>
          <p:nvPr/>
        </p:nvSpPr>
        <p:spPr>
          <a:xfrm>
            <a:off x="3124200" y="0"/>
            <a:ext cx="4648200" cy="1066800"/>
          </a:xfrm>
          <a:prstGeom prst="horizontalScroll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990600"/>
            <a:ext cx="5562600" cy="4302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0" y="5334000"/>
            <a:ext cx="57150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24200" y="6172200"/>
            <a:ext cx="5715000" cy="6858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chục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334000"/>
            <a:ext cx="64008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1, 2, 8</a:t>
            </a:r>
          </a:p>
        </p:txBody>
      </p:sp>
      <p:sp>
        <p:nvSpPr>
          <p:cNvPr id="9" name="Rectangle 8"/>
          <p:cNvSpPr/>
          <p:nvPr/>
        </p:nvSpPr>
        <p:spPr>
          <a:xfrm>
            <a:off x="2743200" y="6172200"/>
            <a:ext cx="6400800" cy="6858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30, 50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571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90600"/>
            <a:ext cx="9144000" cy="5873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loud 3"/>
          <p:cNvSpPr/>
          <p:nvPr/>
        </p:nvSpPr>
        <p:spPr>
          <a:xfrm>
            <a:off x="3276600" y="152400"/>
            <a:ext cx="2895600" cy="83820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2819400" y="4495800"/>
            <a:ext cx="762000" cy="533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63</a:t>
            </a:r>
          </a:p>
        </p:txBody>
      </p:sp>
      <p:sp>
        <p:nvSpPr>
          <p:cNvPr id="6" name="Rectangle 5"/>
          <p:cNvSpPr/>
          <p:nvPr/>
        </p:nvSpPr>
        <p:spPr>
          <a:xfrm>
            <a:off x="3733800" y="4495800"/>
            <a:ext cx="762000" cy="533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64</a:t>
            </a:r>
          </a:p>
        </p:txBody>
      </p:sp>
      <p:sp>
        <p:nvSpPr>
          <p:cNvPr id="7" name="Rectangle 6"/>
          <p:cNvSpPr/>
          <p:nvPr/>
        </p:nvSpPr>
        <p:spPr>
          <a:xfrm>
            <a:off x="4648200" y="4495800"/>
            <a:ext cx="762000" cy="533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65</a:t>
            </a:r>
          </a:p>
        </p:txBody>
      </p:sp>
      <p:sp>
        <p:nvSpPr>
          <p:cNvPr id="8" name="Rectangle 7"/>
          <p:cNvSpPr/>
          <p:nvPr/>
        </p:nvSpPr>
        <p:spPr>
          <a:xfrm>
            <a:off x="5486400" y="4495800"/>
            <a:ext cx="762000" cy="533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66</a:t>
            </a:r>
          </a:p>
        </p:txBody>
      </p:sp>
      <p:sp>
        <p:nvSpPr>
          <p:cNvPr id="9" name="Rectangle 8"/>
          <p:cNvSpPr/>
          <p:nvPr/>
        </p:nvSpPr>
        <p:spPr>
          <a:xfrm>
            <a:off x="2819400" y="5105400"/>
            <a:ext cx="762000" cy="533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73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33800" y="5105400"/>
            <a:ext cx="762000" cy="533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74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48200" y="5105400"/>
            <a:ext cx="762000" cy="533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75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86400" y="5105400"/>
            <a:ext cx="762000" cy="533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76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19400" y="5715000"/>
            <a:ext cx="762000" cy="533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83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33800" y="5715000"/>
            <a:ext cx="762000" cy="533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84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48200" y="5715000"/>
            <a:ext cx="762000" cy="533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85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86400" y="5715000"/>
            <a:ext cx="762000" cy="533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86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71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loud 2"/>
          <p:cNvSpPr/>
          <p:nvPr/>
        </p:nvSpPr>
        <p:spPr>
          <a:xfrm>
            <a:off x="3276600" y="152400"/>
            <a:ext cx="2895600" cy="83820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981200"/>
            <a:ext cx="4267200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37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24400" y="1981200"/>
            <a:ext cx="4267200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46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581400"/>
            <a:ext cx="4267200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4400" y="3581400"/>
            <a:ext cx="4267200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72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181600"/>
            <a:ext cx="4267200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84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24400" y="5181600"/>
            <a:ext cx="4267200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91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0" y="1981200"/>
            <a:ext cx="609600" cy="7620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0" y="3581400"/>
            <a:ext cx="609600" cy="7620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0" y="5181600"/>
            <a:ext cx="609600" cy="7620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019800" y="2057400"/>
            <a:ext cx="304800" cy="533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543800" y="2057400"/>
            <a:ext cx="304800" cy="533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019800" y="3657600"/>
            <a:ext cx="304800" cy="533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543800" y="3657600"/>
            <a:ext cx="304800" cy="533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019800" y="5257800"/>
            <a:ext cx="304800" cy="533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543800" y="5257800"/>
            <a:ext cx="304800" cy="533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1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as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05200" y="5181600"/>
            <a:ext cx="2398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Giải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lao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2491509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Up Ribbon 5"/>
          <p:cNvSpPr/>
          <p:nvPr/>
        </p:nvSpPr>
        <p:spPr>
          <a:xfrm>
            <a:off x="2590800" y="152400"/>
            <a:ext cx="6172200" cy="1066800"/>
          </a:xfrm>
          <a:prstGeom prst="ribbon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295400"/>
            <a:ext cx="8763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48600" y="1295400"/>
            <a:ext cx="97155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0200" y="1219200"/>
            <a:ext cx="584295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902 C 0.00052 -0.00624 0.00295 -0.02128 0.00365 -0.02128 C 0.00886 -0.02128 0.01424 0.21762 0.01424 0.45652 C 0.01424 0.33603 0.01684 0.21762 0.01927 0.21762 C 0.02205 0.21762 0.02448 0.33788 0.02448 0.45652 C 0.02448 0.39709 0.02587 0.33603 0.02709 0.33603 C 0.02848 0.33603 0.02986 0.39547 0.02986 0.45652 C 0.02986 0.426 0.03039 0.39709 0.03108 0.39709 C 0.03177 0.39709 0.03247 0.42761 0.03247 0.45652 C 0.03247 0.44126 0.03282 0.426 0.03316 0.426 C 0.03334 0.426 0.03386 0.44126 0.03386 0.45652 C 0.03386 0.44889 0.03403 0.44126 0.0342 0.44126 C 0.0342 0.44311 0.03455 0.44889 0.03455 0.45652 C 0.03455 0.45236 0.03455 0.44889 0.03473 0.44889 C 0.03473 0.45074 0.0349 0.45282 0.0349 0.45652 C 0.0349 0.45444 0.0349 0.45236 0.0349 0.45074 C 0.03507 0.45074 0.03507 0.45282 0.03507 0.45467 C 0.03525 0.45467 0.03525 0.45282 0.03525 0.45074 C 0.03542 0.45074 0.03542 0.45282 0.03542 0.45467 " pathEditMode="relative" rAng="0" ptsTypes="fffffffffffffffffff">
                                      <p:cBhvr>
                                        <p:cTn id="31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2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92414E-6 C 1.66667E-6 -0.02312 -0.00243 -0.04579 -0.00399 -0.04579 C -0.00868 -0.04579 -0.01406 0.31383 -0.01406 0.67345 C -0.01406 0.49191 -0.01719 0.31383 -0.01945 0.31383 C -0.02257 0.31383 -0.02483 0.49491 -0.02483 0.67345 C -0.02483 0.58372 -0.02639 0.49191 -0.02795 0.49191 C -0.02882 0.49191 -0.03038 0.58118 -0.03038 0.67345 C -0.03038 0.62697 -0.03108 0.58372 -0.03195 0.58372 C -0.03264 0.58372 -0.03351 0.62951 -0.03351 0.67345 C -0.03351 0.65009 -0.03351 0.62697 -0.0342 0.62697 C -0.0342 0.62743 -0.0342 0.65009 -0.0342 0.67345 C -0.0342 0.66166 -0.03507 0.65009 -0.03507 0.65056 C -0.03507 0.6531 -0.03507 0.66166 -0.03507 0.67345 C -0.03507 0.66698 -0.03507 0.66166 -0.03577 0.66166 C -0.03577 0.66443 -0.03577 0.6679 -0.03577 0.67345 C -0.03577 0.66998 -0.03577 0.66698 -0.03577 0.66443 C -0.03577 0.6649 -0.03577 0.6679 -0.03577 0.67068 C -0.03577 0.67114 -0.03577 0.6679 -0.03577 0.66443 C -0.03646 0.66443 -0.03646 0.6679 -0.03646 0.67068 " pathEditMode="relative" rAng="0" ptsTypes="fffffffffffffffffff">
                                      <p:cBhvr>
                                        <p:cTn id="35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0" y="3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nh-nen-powerpoint-cut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514600" y="1447800"/>
            <a:ext cx="4800600" cy="2819400"/>
          </a:xfrm>
          <a:prstGeom prst="clou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895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0800" y="1219200"/>
            <a:ext cx="3746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3000" y="2133600"/>
            <a:ext cx="236287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343400" y="26670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….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chua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3400" y="37338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…….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chua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0" y="2667000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14800" y="373380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2362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0"/>
            <a:ext cx="3746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838200"/>
          <a:ext cx="9144000" cy="579120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58240">
                <a:tc>
                  <a:txBody>
                    <a:bodyPr/>
                    <a:lstStyle/>
                    <a:p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8240">
                <a:tc>
                  <a:txBody>
                    <a:bodyPr/>
                    <a:lstStyle/>
                    <a:p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Mười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8240">
                <a:tc>
                  <a:txBody>
                    <a:bodyPr/>
                    <a:lstStyle/>
                    <a:p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Mười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8240">
                <a:tc>
                  <a:txBody>
                    <a:bodyPr/>
                    <a:lstStyle/>
                    <a:p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Mười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ba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8240">
                <a:tc>
                  <a:txBody>
                    <a:bodyPr/>
                    <a:lstStyle/>
                    <a:p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2362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0"/>
            <a:ext cx="3746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901700"/>
          <a:ext cx="9144000" cy="59563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779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057400"/>
            <a:ext cx="2133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971800"/>
            <a:ext cx="2133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962400"/>
            <a:ext cx="2133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5029200"/>
            <a:ext cx="198119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6042567"/>
            <a:ext cx="2057401" cy="8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48200" y="2133600"/>
            <a:ext cx="2057400" cy="78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648200" y="2971800"/>
            <a:ext cx="2057400" cy="93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648200" y="3962400"/>
            <a:ext cx="20574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648200" y="4953000"/>
            <a:ext cx="20574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648200" y="5943600"/>
            <a:ext cx="2057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2286000" y="1981201"/>
            <a:ext cx="1066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286000" y="2895600"/>
            <a:ext cx="1066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286000" y="3962400"/>
            <a:ext cx="1066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286000" y="4876800"/>
            <a:ext cx="1066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286000" y="5867400"/>
            <a:ext cx="1066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781800" y="1981200"/>
            <a:ext cx="114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781800" y="2895599"/>
            <a:ext cx="114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781800" y="3962399"/>
            <a:ext cx="114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781800" y="4876799"/>
            <a:ext cx="114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19</a:t>
            </a:r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781800" y="5867399"/>
            <a:ext cx="114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352800" y="1905000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352800" y="2971800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352800" y="3962400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352800" y="4876800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bốn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352800" y="5867400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lăm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924800" y="1981200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7924800" y="3048000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bảy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924800" y="4038600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924800" y="4953000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924800" y="5943600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mươi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6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8289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6185" y="1371600"/>
            <a:ext cx="889781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2057400"/>
            <a:ext cx="3522194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04800" y="23622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a)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10200" y="1905000"/>
            <a:ext cx="3524250" cy="18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" y="4419600"/>
            <a:ext cx="3810000" cy="201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05400" y="4572000"/>
            <a:ext cx="348327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29200" y="21336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" y="44958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29200" y="46482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82000" y="510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62400" y="5257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382000" y="25146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62400" y="26670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382000" y="25146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962400" y="5257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82000" y="510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1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1" grpId="2"/>
      <p:bldP spid="12" grpId="0" animBg="1"/>
      <p:bldP spid="13" grpId="0" animBg="1"/>
      <p:bldP spid="14" grpId="0" animBg="1"/>
      <p:bldP spid="15" grpId="0" animBg="1"/>
      <p:bldP spid="16" grpId="1" animBg="1"/>
      <p:bldP spid="17" grpId="1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381000"/>
            <a:ext cx="2514600" cy="99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8289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1600200"/>
            <a:ext cx="4572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20574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a)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" y="4191000"/>
            <a:ext cx="5029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40386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b)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81800" y="2590800"/>
            <a:ext cx="77364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5943600" y="2667000"/>
            <a:ext cx="6858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91200" y="2667000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96000" y="4953000"/>
            <a:ext cx="6858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096000" y="49530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34200" y="4724400"/>
            <a:ext cx="102664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5791200" y="2743200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43600" y="4876800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 animBg="1"/>
      <p:bldP spid="10" grpId="0"/>
      <p:bldP spid="10" grpId="1"/>
      <p:bldP spid="11" grpId="0" animBg="1"/>
      <p:bldP spid="12" grpId="0"/>
      <p:bldP spid="12" grpId="1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228895"/>
            <a:ext cx="2362200" cy="952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28289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1752600"/>
            <a:ext cx="8382000" cy="424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086600" y="1981200"/>
            <a:ext cx="6096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2971800" y="5410200"/>
            <a:ext cx="6096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0" y="5334000"/>
            <a:ext cx="6096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3886200"/>
            <a:ext cx="6096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621</Words>
  <Application>Microsoft Office PowerPoint</Application>
  <PresentationFormat>On-screen Show (4:3)</PresentationFormat>
  <Paragraphs>253</Paragraphs>
  <Slides>35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HP001 5 hàng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Đỗ Thị Thu</cp:lastModifiedBy>
  <cp:revision>58</cp:revision>
  <dcterms:created xsi:type="dcterms:W3CDTF">2020-08-23T01:47:27Z</dcterms:created>
  <dcterms:modified xsi:type="dcterms:W3CDTF">2022-01-11T08:52:57Z</dcterms:modified>
</cp:coreProperties>
</file>