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6" r:id="rId3"/>
    <p:sldId id="257" r:id="rId4"/>
    <p:sldId id="271" r:id="rId5"/>
    <p:sldId id="260" r:id="rId6"/>
    <p:sldId id="261" r:id="rId7"/>
    <p:sldId id="270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73" r:id="rId17"/>
    <p:sldId id="269" r:id="rId18"/>
    <p:sldId id="259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181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438400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514244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685242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685242"/>
            <a:ext cx="2819400" cy="17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4800600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0899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51460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772025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9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243840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2438400" y="0"/>
            <a:ext cx="6477000" cy="7620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462"/>
            <a:ext cx="8077200" cy="62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352" y="5781675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386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Đ, 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572000" cy="25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962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1" y="1066800"/>
            <a:ext cx="447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4038600"/>
            <a:ext cx="4601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038600" y="62484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34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Đ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799" y="4038600"/>
            <a:ext cx="41740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8534400" y="60960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048000" y="0"/>
            <a:ext cx="1219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a)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672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&gt; &lt;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1" cy="47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371600" y="6096000"/>
            <a:ext cx="72390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6019800"/>
            <a:ext cx="12192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b)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12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1219200" y="24384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17" name="Rectangle 16"/>
          <p:cNvSpPr/>
          <p:nvPr/>
        </p:nvSpPr>
        <p:spPr>
          <a:xfrm rot="5400000">
            <a:off x="2209800" y="44196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62400" y="3429000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05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&lt;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5562600" y="25908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5029200" y="38100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484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838200" cy="4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691 -0.00694 0.05382 -0.01388 0.06615 -1.26735E-6 C 0.07848 0.01387 0.07257 0.04949 0.07379 0.08395 C 0.075 0.11841 0.07327 0.16304 0.07379 0.20698 C 0.07431 0.25092 0.07639 0.31683 0.07691 0.34829 C 0.07743 0.37974 0.06129 0.38668 0.07691 0.39547 C 0.09254 0.40425 0.15365 0.37974 0.17084 0.40148 C 0.18802 0.42322 0.16858 0.50277 0.18004 0.52659 C 0.1915 0.55041 0.21302 0.54232 0.24011 0.5451 C 0.26719 0.54787 0.30521 0.54325 0.34306 0.54301 C 0.38091 0.54278 0.44254 0.54671 0.46771 0.54301 C 0.49289 0.53931 0.49011 0.53376 0.49393 0.52035 C 0.49775 0.50694 0.49098 0.4882 0.4908 0.463 C 0.49063 0.43779 0.49323 0.40703 0.49236 0.36887 C 0.4915 0.33071 0.48716 0.27729 0.48611 0.23358 C 0.48507 0.18987 0.49792 0.13344 0.48611 0.10638 C 0.47431 0.07932 0.4474 0.07817 0.41546 0.07169 C 0.38351 0.06522 0.31719 0.06984 0.29393 0.06753 C 0.27066 0.06522 0.27865 0.0673 0.27535 0.05735 C 0.27205 0.04741 0.27049 0.02012 0.27379 0.00809 C 0.27709 -0.00393 0.27778 -0.01064 0.29549 -0.01434 C 0.3132 -0.01804 0.35521 -0.01573 0.38004 -0.01434 C 0.40486 -0.01295 0.41754 -0.00763 0.44462 -0.00625 C 0.47171 -0.00486 0.52587 -0.02706 0.54306 -0.00625 C 0.56025 0.01457 0.54705 0.08302 0.54775 0.11887 C 0.54844 0.15472 0.54792 0.18062 0.54775 0.20883 C 0.54757 0.23705 0.54636 0.26804 0.54618 0.28885 C 0.54601 0.30967 0.5349 0.32747 0.54618 0.33395 C 0.55747 0.34042 0.59028 0.32747 0.61389 0.3277 C 0.6375 0.32794 0.67223 0.33025 0.68768 0.33603 C 0.70313 0.34181 0.70261 0.34898 0.70625 0.36263 C 0.7099 0.37627 0.70903 0.3987 0.70921 0.4179 C 0.70938 0.43709 0.70834 0.4586 0.70764 0.47733 C 0.70695 0.49607 0.69723 0.52081 0.70469 0.53076 C 0.71216 0.5407 0.73212 0.53862 0.75226 0.53677 " pathEditMode="relative" ptsTypes="aaaaaaaaaaaaaaaaaaaaaaaaaaaaaaaaaaA">
                                      <p:cBhvr>
                                        <p:cTn id="8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6400" y="0"/>
            <a:ext cx="1219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66" y="533400"/>
            <a:ext cx="897583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599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3733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4572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66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9000" y="1066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2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29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3124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19400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67200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731291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4114800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24600" y="5691187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41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594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53 &gt; 35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57 &gt; 50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77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68  &gt;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24          19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35          37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6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68          68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56          65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6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90          89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71          81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38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800600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876800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2057400" cy="22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371600"/>
            <a:ext cx="2078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752600"/>
            <a:ext cx="1978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16 &gt; 11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60 &gt; 50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81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51 &gt; 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15 &lt; 19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80 &lt; 81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52400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752600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399" y="144780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086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29 &lt;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262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Thu Đỗ Thị</cp:lastModifiedBy>
  <cp:revision>19</cp:revision>
  <dcterms:created xsi:type="dcterms:W3CDTF">2020-08-23T01:47:27Z</dcterms:created>
  <dcterms:modified xsi:type="dcterms:W3CDTF">2021-03-09T02:48:39Z</dcterms:modified>
</cp:coreProperties>
</file>