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1" r:id="rId5"/>
    <p:sldId id="257" r:id="rId6"/>
    <p:sldId id="266" r:id="rId7"/>
    <p:sldId id="263" r:id="rId8"/>
    <p:sldId id="258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17/3/2021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1534574" y="1254512"/>
            <a:ext cx="9122851" cy="434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EEC40-AF3D-4AB6-8559-884C38AF6AB6}"/>
              </a:ext>
            </a:extLst>
          </p:cNvPr>
          <p:cNvSpPr/>
          <p:nvPr/>
        </p:nvSpPr>
        <p:spPr>
          <a:xfrm>
            <a:off x="4743308" y="1976659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B0D51-6F2A-443A-9D8D-B24CB1EB1AC3}"/>
              </a:ext>
            </a:extLst>
          </p:cNvPr>
          <p:cNvSpPr/>
          <p:nvPr/>
        </p:nvSpPr>
        <p:spPr>
          <a:xfrm>
            <a:off x="5821259" y="4794201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F6F7A-7680-4FE1-AE72-98F3185DBF2E}"/>
              </a:ext>
            </a:extLst>
          </p:cNvPr>
          <p:cNvSpPr/>
          <p:nvPr/>
        </p:nvSpPr>
        <p:spPr>
          <a:xfrm>
            <a:off x="9981079" y="3690230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705677" y="1590259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82189-A39B-4713-91B2-6129F80F5E5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EB4DC-5A6A-40BF-80EE-A347DCD212C8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331843" y="993912"/>
            <a:ext cx="9195472" cy="3796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0F4E98-2A3A-4695-86BA-5171B338D5EA}"/>
              </a:ext>
            </a:extLst>
          </p:cNvPr>
          <p:cNvSpPr/>
          <p:nvPr/>
        </p:nvSpPr>
        <p:spPr>
          <a:xfrm>
            <a:off x="2733261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092D5-0B74-41AA-864A-007FBE729695}"/>
              </a:ext>
            </a:extLst>
          </p:cNvPr>
          <p:cNvSpPr/>
          <p:nvPr/>
        </p:nvSpPr>
        <p:spPr>
          <a:xfrm>
            <a:off x="5300870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7F9B7-C620-49AD-AA2B-F955EE5CEE18}"/>
              </a:ext>
            </a:extLst>
          </p:cNvPr>
          <p:cNvSpPr/>
          <p:nvPr/>
        </p:nvSpPr>
        <p:spPr>
          <a:xfrm>
            <a:off x="7654787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805DD-957C-4D2C-B5A6-88C085E1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1419063" y="1219200"/>
            <a:ext cx="9613373" cy="382987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7E3999E-BD45-4710-AAAA-85FF0C01F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3006" y="1219200"/>
            <a:ext cx="565988" cy="5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298174" y="2037522"/>
            <a:ext cx="5852126" cy="1043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7B5DE-2314-4032-82CF-D2CE6E46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6224969" y="-1"/>
            <a:ext cx="5741505" cy="6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2522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Thu Đỗ Thị</cp:lastModifiedBy>
  <cp:revision>6</cp:revision>
  <dcterms:created xsi:type="dcterms:W3CDTF">2020-08-07T08:32:04Z</dcterms:created>
  <dcterms:modified xsi:type="dcterms:W3CDTF">2021-03-17T03:54:17Z</dcterms:modified>
</cp:coreProperties>
</file>