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4"/>
  </p:notesMasterIdLst>
  <p:sldIdLst>
    <p:sldId id="269" r:id="rId4"/>
    <p:sldId id="260" r:id="rId5"/>
    <p:sldId id="256" r:id="rId6"/>
    <p:sldId id="257" r:id="rId7"/>
    <p:sldId id="261" r:id="rId8"/>
    <p:sldId id="263" r:id="rId9"/>
    <p:sldId id="258" r:id="rId10"/>
    <p:sldId id="259" r:id="rId11"/>
    <p:sldId id="26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14/02/2022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14/02/2022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14/2/2022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14/02/2022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14/02/2022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14/02/2022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14/2/2022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14/02/2022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14/02/2022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14/02/2022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1935897" y="116850"/>
            <a:ext cx="8905875" cy="6586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23276C7-C072-4162-818B-FBE47594BC56}"/>
              </a:ext>
            </a:extLst>
          </p:cNvPr>
          <p:cNvSpPr/>
          <p:nvPr/>
        </p:nvSpPr>
        <p:spPr>
          <a:xfrm>
            <a:off x="8191500" y="786623"/>
            <a:ext cx="1524000" cy="674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D0134A-3305-4365-92D4-1D5CD634E207}"/>
              </a:ext>
            </a:extLst>
          </p:cNvPr>
          <p:cNvSpPr/>
          <p:nvPr/>
        </p:nvSpPr>
        <p:spPr>
          <a:xfrm>
            <a:off x="6278732" y="1810858"/>
            <a:ext cx="1646068" cy="674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EA2FF2-9437-40CB-BD5F-208DE3037D9F}"/>
              </a:ext>
            </a:extLst>
          </p:cNvPr>
          <p:cNvSpPr/>
          <p:nvPr/>
        </p:nvSpPr>
        <p:spPr>
          <a:xfrm>
            <a:off x="8315325" y="2767890"/>
            <a:ext cx="1524000" cy="6747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06C2B2-5B45-4FB2-A5AE-DA8783DB7A25}"/>
              </a:ext>
            </a:extLst>
          </p:cNvPr>
          <p:cNvSpPr/>
          <p:nvPr/>
        </p:nvSpPr>
        <p:spPr>
          <a:xfrm>
            <a:off x="8272462" y="3680200"/>
            <a:ext cx="1609725" cy="6747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0803E4-2D46-456D-9212-4FBA05B23A96}"/>
              </a:ext>
            </a:extLst>
          </p:cNvPr>
          <p:cNvSpPr/>
          <p:nvPr/>
        </p:nvSpPr>
        <p:spPr>
          <a:xfrm>
            <a:off x="8272462" y="6036918"/>
            <a:ext cx="1566863" cy="6747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802835" y="705677"/>
            <a:ext cx="8102705" cy="566530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423729" y="521803"/>
            <a:ext cx="8931965" cy="584752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52401" y="1123348"/>
            <a:ext cx="6559940" cy="408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892801" y="1346200"/>
            <a:ext cx="5829300" cy="4350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4062" y="268809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98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43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05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97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5580" y="479673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551" y="2057400"/>
            <a:ext cx="630696" cy="63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386030" y="2286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788" y="30253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05970" y="285032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5988" y="58447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251" y="5080000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02000" y="918704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05900" y="859402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62900" y="2590800"/>
            <a:ext cx="0" cy="33061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83048" y="4368800"/>
            <a:ext cx="0" cy="15408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52</Words>
  <Application>Microsoft Office PowerPoint</Application>
  <PresentationFormat>Widescreen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Tahoma</vt:lpstr>
      <vt:lpstr>Times New Roman</vt:lpstr>
      <vt:lpstr>Wingdings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Đỗ Thị Thu</cp:lastModifiedBy>
  <cp:revision>9</cp:revision>
  <dcterms:created xsi:type="dcterms:W3CDTF">2020-08-07T08:50:00Z</dcterms:created>
  <dcterms:modified xsi:type="dcterms:W3CDTF">2022-02-14T08:20:20Z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