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0" r:id="rId3"/>
    <p:sldId id="257" r:id="rId4"/>
    <p:sldId id="260" r:id="rId5"/>
    <p:sldId id="261" r:id="rId6"/>
    <p:sldId id="262" r:id="rId7"/>
    <p:sldId id="263" r:id="rId8"/>
    <p:sldId id="258" r:id="rId9"/>
    <p:sldId id="259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23/02/2022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23/02/2022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23/2/2022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23/02/2022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23/02/2022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23/02/2022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23/2/2022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23/02/2022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23/02/2022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3AFB-BBA4-4E77-9971-A2D7E52867A9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23/02/2022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4" cy="5616624"/>
          </a:xfrm>
          <a:prstGeom prst="rect">
            <a:avLst/>
          </a:prstGeom>
        </p:spPr>
      </p:pic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96328976-26E7-4136-AD50-2F71B9111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6056" y="3645024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5688632" cy="44371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4869160"/>
            <a:ext cx="3888432" cy="136815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088C63-DE88-48ED-8AE7-81B580BA5A43}"/>
              </a:ext>
            </a:extLst>
          </p:cNvPr>
          <p:cNvSpPr/>
          <p:nvPr/>
        </p:nvSpPr>
        <p:spPr>
          <a:xfrm>
            <a:off x="1492424" y="710817"/>
            <a:ext cx="43204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HP001 5 hàng" panose="020B0603050302020204" pitchFamily="34" charset="0"/>
              </a:rPr>
              <a:t>7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1FB68-6AFC-4DD1-BFA4-0E5E4FF419B7}"/>
              </a:ext>
            </a:extLst>
          </p:cNvPr>
          <p:cNvSpPr/>
          <p:nvPr/>
        </p:nvSpPr>
        <p:spPr>
          <a:xfrm>
            <a:off x="1492424" y="1421634"/>
            <a:ext cx="43204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HP001 5 hàng" panose="020B0603050302020204" pitchFamily="34" charset="0"/>
              </a:rPr>
              <a:t>8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8F4ACA-06D3-49A8-BA2F-DB173F3BCBC1}"/>
              </a:ext>
            </a:extLst>
          </p:cNvPr>
          <p:cNvSpPr/>
          <p:nvPr/>
        </p:nvSpPr>
        <p:spPr>
          <a:xfrm>
            <a:off x="1492424" y="2256521"/>
            <a:ext cx="43204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HP001 5 hàng" panose="020B0603050302020204" pitchFamily="34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595EA0-9D5A-49E8-AAA8-67924D97F0FF}"/>
              </a:ext>
            </a:extLst>
          </p:cNvPr>
          <p:cNvSpPr/>
          <p:nvPr/>
        </p:nvSpPr>
        <p:spPr>
          <a:xfrm>
            <a:off x="1492424" y="2996952"/>
            <a:ext cx="43204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HP001 5 hàng" panose="020B0603050302020204" pitchFamily="34" charset="0"/>
              </a:rPr>
              <a:t>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7AD00F-1E73-4B2F-A5E7-DBFD0DFE6CB2}"/>
              </a:ext>
            </a:extLst>
          </p:cNvPr>
          <p:cNvSpPr/>
          <p:nvPr/>
        </p:nvSpPr>
        <p:spPr>
          <a:xfrm>
            <a:off x="1488772" y="3865511"/>
            <a:ext cx="43204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HP001 5 hàng" panose="020B0603050302020204" pitchFamily="34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912A29-E8B9-4B65-B0FF-7B695CBA30B3}"/>
              </a:ext>
            </a:extLst>
          </p:cNvPr>
          <p:cNvSpPr/>
          <p:nvPr/>
        </p:nvSpPr>
        <p:spPr>
          <a:xfrm>
            <a:off x="4860032" y="5337212"/>
            <a:ext cx="43204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9C626D-70E1-413E-9858-AFA65E988C75}"/>
              </a:ext>
            </a:extLst>
          </p:cNvPr>
          <p:cNvSpPr/>
          <p:nvPr/>
        </p:nvSpPr>
        <p:spPr>
          <a:xfrm>
            <a:off x="4860032" y="5822912"/>
            <a:ext cx="43204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836712"/>
            <a:ext cx="7667625" cy="5328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2268457"/>
            <a:ext cx="619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1752845" cy="771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7" y="411931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33524"/>
            <a:ext cx="7704856" cy="3127724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09A4BF6A-E8E0-4B18-A888-CD2C504B4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4904" y="2971800"/>
            <a:ext cx="914400" cy="9144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35EFA65F-2925-4561-8C47-AD3BB54FC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0272" y="2950705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8872" cy="5688631"/>
          </a:xfrm>
          <a:prstGeom prst="rect">
            <a:avLst/>
          </a:prstGeom>
        </p:spPr>
      </p:pic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D144D971-7B72-4DD2-82A8-F4175BB52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1920" y="404664"/>
            <a:ext cx="720080" cy="770384"/>
          </a:xfrm>
          <a:prstGeom prst="rect">
            <a:avLst/>
          </a:prstGeom>
        </p:spPr>
      </p:pic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9214B421-AB0D-439A-A6A0-48BDF6EB2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8064" y="1412776"/>
            <a:ext cx="648072" cy="914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632848" cy="5472608"/>
          </a:xfrm>
          <a:prstGeom prst="rect">
            <a:avLst/>
          </a:prstGeom>
        </p:spPr>
      </p:pic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CCFAC690-C17A-4BF6-9AE1-4B76AB136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7704" y="1844824"/>
            <a:ext cx="720080" cy="914400"/>
          </a:xfrm>
          <a:prstGeom prst="rect">
            <a:avLst/>
          </a:prstGeom>
        </p:spPr>
      </p:pic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0E59E8A0-A6D2-4B1F-ADBB-52D02C073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256" y="4005064"/>
            <a:ext cx="576064" cy="69837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704856" cy="604867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DD6650-CBE3-4ABE-AB1E-49630A773573}"/>
              </a:ext>
            </a:extLst>
          </p:cNvPr>
          <p:cNvSpPr/>
          <p:nvPr/>
        </p:nvSpPr>
        <p:spPr>
          <a:xfrm>
            <a:off x="1187624" y="5589240"/>
            <a:ext cx="43204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HP001 5 hàng" panose="020B0603050302020204" pitchFamily="34" charset="0"/>
              </a:rPr>
              <a:t>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28EA9B-B082-4C92-B8CE-9B861B047375}"/>
              </a:ext>
            </a:extLst>
          </p:cNvPr>
          <p:cNvSpPr/>
          <p:nvPr/>
        </p:nvSpPr>
        <p:spPr>
          <a:xfrm>
            <a:off x="2708176" y="5589240"/>
            <a:ext cx="43204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HP001 5 hàng" panose="020B0603050302020204" pitchFamily="34" charset="0"/>
              </a:rPr>
              <a:t>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05DA93-E73B-48FD-AC4D-1F29BBA77155}"/>
              </a:ext>
            </a:extLst>
          </p:cNvPr>
          <p:cNvSpPr/>
          <p:nvPr/>
        </p:nvSpPr>
        <p:spPr>
          <a:xfrm>
            <a:off x="4355976" y="5589240"/>
            <a:ext cx="50824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HP001 5 hàng" panose="020B0603050302020204" pitchFamily="34" charset="0"/>
              </a:rPr>
              <a:t>12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901628-3CD5-45D2-9C4E-D2103C5097AD}"/>
              </a:ext>
            </a:extLst>
          </p:cNvPr>
          <p:cNvSpPr/>
          <p:nvPr/>
        </p:nvSpPr>
        <p:spPr>
          <a:xfrm>
            <a:off x="6512024" y="5589240"/>
            <a:ext cx="50824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HP001 5 hàng" panose="020B0603050302020204" pitchFamily="34" charset="0"/>
              </a:rPr>
              <a:t>10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72808" cy="547260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952DFF-562B-43F6-A515-022C2C39CEA7}"/>
              </a:ext>
            </a:extLst>
          </p:cNvPr>
          <p:cNvCxnSpPr/>
          <p:nvPr/>
        </p:nvCxnSpPr>
        <p:spPr>
          <a:xfrm flipV="1">
            <a:off x="2195736" y="2708920"/>
            <a:ext cx="792088" cy="1944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D2ED23-1B3D-48C1-8D0F-E51FA7E3CD85}"/>
              </a:ext>
            </a:extLst>
          </p:cNvPr>
          <p:cNvCxnSpPr>
            <a:cxnSpLocks/>
          </p:cNvCxnSpPr>
          <p:nvPr/>
        </p:nvCxnSpPr>
        <p:spPr>
          <a:xfrm flipH="1" flipV="1">
            <a:off x="5940152" y="2708920"/>
            <a:ext cx="1642458" cy="1800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704856" cy="5472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68EC4C-BCFC-429D-9721-B59C21077C42}"/>
              </a:ext>
            </a:extLst>
          </p:cNvPr>
          <p:cNvSpPr txBox="1"/>
          <p:nvPr/>
        </p:nvSpPr>
        <p:spPr>
          <a:xfrm>
            <a:off x="7884368" y="4478327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HP001 5 hàng" panose="020B0603050302020204" pitchFamily="34" charset="0"/>
              </a:rPr>
              <a:t>Thỏ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01876F-E3AE-4D1F-9FF6-38B40420420C}"/>
              </a:ext>
            </a:extLst>
          </p:cNvPr>
          <p:cNvSpPr txBox="1"/>
          <p:nvPr/>
        </p:nvSpPr>
        <p:spPr>
          <a:xfrm>
            <a:off x="7902016" y="5013176"/>
            <a:ext cx="774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HP001 5 hàng" panose="020B0603050302020204" pitchFamily="34" charset="0"/>
              </a:rPr>
              <a:t>Cáo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D7406-1555-470F-84EA-D8E5EA8A45C4}"/>
              </a:ext>
            </a:extLst>
          </p:cNvPr>
          <p:cNvSpPr txBox="1"/>
          <p:nvPr/>
        </p:nvSpPr>
        <p:spPr>
          <a:xfrm>
            <a:off x="7965200" y="5519271"/>
            <a:ext cx="774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HP001 5 hàng" panose="020B0603050302020204" pitchFamily="34" charset="0"/>
              </a:rPr>
              <a:t>Sóc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136904" cy="54006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C9869A0-4928-4E37-8564-56BA6FE678CB}"/>
              </a:ext>
            </a:extLst>
          </p:cNvPr>
          <p:cNvSpPr/>
          <p:nvPr/>
        </p:nvSpPr>
        <p:spPr>
          <a:xfrm>
            <a:off x="7740352" y="3429000"/>
            <a:ext cx="792088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45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HP001 5 hàng</vt:lpstr>
      <vt:lpstr>Segoe UI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Đỗ Thị Thu</cp:lastModifiedBy>
  <cp:revision>10</cp:revision>
  <dcterms:created xsi:type="dcterms:W3CDTF">2020-08-22T03:53:00Z</dcterms:created>
  <dcterms:modified xsi:type="dcterms:W3CDTF">2022-02-23T15:47:06Z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