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sldIdLst>
    <p:sldId id="271" r:id="rId4"/>
    <p:sldId id="256" r:id="rId5"/>
    <p:sldId id="257" r:id="rId6"/>
    <p:sldId id="258" r:id="rId7"/>
    <p:sldId id="259" r:id="rId8"/>
    <p:sldId id="273" r:id="rId9"/>
    <p:sldId id="272" r:id="rId10"/>
    <p:sldId id="264" r:id="rId11"/>
    <p:sldId id="260" r:id="rId12"/>
    <p:sldId id="274" r:id="rId13"/>
    <p:sldId id="261" r:id="rId14"/>
    <p:sldId id="265" r:id="rId15"/>
    <p:sldId id="262" r:id="rId16"/>
    <p:sldId id="263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1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2/3/2022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02/03/2022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02/03/2022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02/03/2022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2/3/2022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02/03/2022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02/03/2022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3F5F6D3D-B65C-4F58-9BDA-B2CF4BB47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" y="0"/>
            <a:ext cx="9144000" cy="18448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C74F3F-0878-4FA6-BAC9-C87225A446FD}"/>
              </a:ext>
            </a:extLst>
          </p:cNvPr>
          <p:cNvSpPr txBox="1"/>
          <p:nvPr/>
        </p:nvSpPr>
        <p:spPr>
          <a:xfrm>
            <a:off x="1517979" y="316739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HP001 5 hàng" panose="020B0603050302020204" pitchFamily="34" charset="0"/>
              </a:rPr>
              <a:t>42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BBD56D-2387-4E2F-999C-84229B41E2FA}"/>
              </a:ext>
            </a:extLst>
          </p:cNvPr>
          <p:cNvSpPr txBox="1"/>
          <p:nvPr/>
        </p:nvSpPr>
        <p:spPr>
          <a:xfrm>
            <a:off x="1762602" y="386830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HP001 5 hàng" panose="020B060305030202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F59181-777C-498D-8650-D9B24A319C34}"/>
              </a:ext>
            </a:extLst>
          </p:cNvPr>
          <p:cNvSpPr txBox="1"/>
          <p:nvPr/>
        </p:nvSpPr>
        <p:spPr>
          <a:xfrm>
            <a:off x="4176157" y="316739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HP001 5 hàng" panose="020B0603050302020204" pitchFamily="34" charset="0"/>
              </a:rPr>
              <a:t>73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2602DD-C282-4A0D-892A-D817C8381F56}"/>
              </a:ext>
            </a:extLst>
          </p:cNvPr>
          <p:cNvSpPr txBox="1"/>
          <p:nvPr/>
        </p:nvSpPr>
        <p:spPr>
          <a:xfrm>
            <a:off x="6660232" y="3167390"/>
            <a:ext cx="72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HP001 5 hàng" panose="020B0603050302020204" pitchFamily="34" charset="0"/>
              </a:rPr>
              <a:t>34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A593EC-9D7E-40CD-96F3-C76CA57C0491}"/>
              </a:ext>
            </a:extLst>
          </p:cNvPr>
          <p:cNvSpPr txBox="1"/>
          <p:nvPr/>
        </p:nvSpPr>
        <p:spPr>
          <a:xfrm>
            <a:off x="1157939" y="345542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HP001 5 hàng" panose="020B0603050302020204" pitchFamily="34" charset="0"/>
              </a:rPr>
              <a:t>+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F26601-EFC6-493C-B2BE-2F588CF84A6C}"/>
              </a:ext>
            </a:extLst>
          </p:cNvPr>
          <p:cNvCxnSpPr/>
          <p:nvPr/>
        </p:nvCxnSpPr>
        <p:spPr>
          <a:xfrm>
            <a:off x="1517979" y="4535542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F1A5927-29D0-471D-AD68-9CF751A31AE7}"/>
              </a:ext>
            </a:extLst>
          </p:cNvPr>
          <p:cNvSpPr txBox="1"/>
          <p:nvPr/>
        </p:nvSpPr>
        <p:spPr>
          <a:xfrm>
            <a:off x="1516894" y="4679559"/>
            <a:ext cx="72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HP001 5 hàng" panose="020B0603050302020204" pitchFamily="34" charset="0"/>
              </a:rPr>
              <a:t>46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89EA9A-15E5-47A7-A3D3-44C84723A260}"/>
              </a:ext>
            </a:extLst>
          </p:cNvPr>
          <p:cNvSpPr txBox="1"/>
          <p:nvPr/>
        </p:nvSpPr>
        <p:spPr>
          <a:xfrm>
            <a:off x="4320173" y="386830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.VnAvant" panose="020B7200000000000000" pitchFamily="34" charset="0"/>
              </a:rPr>
              <a:t> </a:t>
            </a:r>
            <a:r>
              <a:rPr lang="en-US" sz="2800" b="1">
                <a:latin typeface="HP001 5 hàng" panose="020B060305030202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2B4A8D-2B42-41CE-A3B5-D3E16F674A7F}"/>
              </a:ext>
            </a:extLst>
          </p:cNvPr>
          <p:cNvSpPr txBox="1"/>
          <p:nvPr/>
        </p:nvSpPr>
        <p:spPr>
          <a:xfrm>
            <a:off x="6772098" y="3868306"/>
            <a:ext cx="61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.VnAvant" panose="020B7200000000000000" pitchFamily="34" charset="0"/>
              </a:rPr>
              <a:t> </a:t>
            </a:r>
            <a:r>
              <a:rPr lang="en-US" sz="2800" b="1">
                <a:latin typeface="HP001 5 hàng" panose="020B0603050302020204" pitchFamily="34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D3E7B9-ACEA-41A0-A460-683020C35638}"/>
              </a:ext>
            </a:extLst>
          </p:cNvPr>
          <p:cNvSpPr txBox="1"/>
          <p:nvPr/>
        </p:nvSpPr>
        <p:spPr>
          <a:xfrm>
            <a:off x="3917976" y="3493207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HP001 5 hàng" panose="020B0603050302020204" pitchFamily="34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A6A389-5F03-4A36-8C55-1BE7A2DB0750}"/>
              </a:ext>
            </a:extLst>
          </p:cNvPr>
          <p:cNvSpPr txBox="1"/>
          <p:nvPr/>
        </p:nvSpPr>
        <p:spPr>
          <a:xfrm>
            <a:off x="6412058" y="345542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HP001 5 hàng" panose="020B0603050302020204" pitchFamily="34" charset="0"/>
              </a:rPr>
              <a:t>+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DB7F74F-BFD3-405E-B072-4505CB205675}"/>
              </a:ext>
            </a:extLst>
          </p:cNvPr>
          <p:cNvCxnSpPr/>
          <p:nvPr/>
        </p:nvCxnSpPr>
        <p:spPr>
          <a:xfrm>
            <a:off x="4176157" y="4531890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1F23CA-55EB-41E5-AC84-1DA02E8A3F91}"/>
              </a:ext>
            </a:extLst>
          </p:cNvPr>
          <p:cNvCxnSpPr/>
          <p:nvPr/>
        </p:nvCxnSpPr>
        <p:spPr>
          <a:xfrm>
            <a:off x="6736094" y="4535271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B6C69E5-DD0E-4CD6-93DF-2FDC82B67B88}"/>
              </a:ext>
            </a:extLst>
          </p:cNvPr>
          <p:cNvSpPr txBox="1"/>
          <p:nvPr/>
        </p:nvSpPr>
        <p:spPr>
          <a:xfrm>
            <a:off x="4176157" y="4679559"/>
            <a:ext cx="72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HP001 5 hàng" panose="020B0603050302020204" pitchFamily="34" charset="0"/>
              </a:rPr>
              <a:t>79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CB5DF1-B158-4421-94AE-57BDEAD129EA}"/>
              </a:ext>
            </a:extLst>
          </p:cNvPr>
          <p:cNvSpPr txBox="1"/>
          <p:nvPr/>
        </p:nvSpPr>
        <p:spPr>
          <a:xfrm>
            <a:off x="6666855" y="4712967"/>
            <a:ext cx="72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HP001 5 hàng" panose="020B0603050302020204" pitchFamily="34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11875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1261311" cy="64470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8892480" cy="39604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03848" y="4365104"/>
            <a:ext cx="504056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46240" y="4365104"/>
            <a:ext cx="557808" cy="396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848" y="4914025"/>
            <a:ext cx="504056" cy="38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46240" y="4914025"/>
            <a:ext cx="5578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26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95328" y="5517232"/>
            <a:ext cx="50405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42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55976" y="5589240"/>
            <a:ext cx="55780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78971" y="9940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641"/>
            <a:ext cx="9144000" cy="465772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EEFD97-8774-47CC-A27C-85619E86807D}"/>
              </a:ext>
            </a:extLst>
          </p:cNvPr>
          <p:cNvSpPr/>
          <p:nvPr/>
        </p:nvSpPr>
        <p:spPr>
          <a:xfrm>
            <a:off x="3059832" y="3356992"/>
            <a:ext cx="6480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P001 5 hàng" panose="020B0603050302020204" pitchFamily="34" charset="0"/>
              </a:rPr>
              <a:t>25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82FE9F-0A6B-46DA-BF8E-56526B26F4C0}"/>
              </a:ext>
            </a:extLst>
          </p:cNvPr>
          <p:cNvSpPr/>
          <p:nvPr/>
        </p:nvSpPr>
        <p:spPr>
          <a:xfrm>
            <a:off x="4211960" y="3356992"/>
            <a:ext cx="5040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P001 5 hàng" panose="020B0603050302020204" pitchFamily="34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56C144-E805-4264-9F42-99A1CCF59573}"/>
              </a:ext>
            </a:extLst>
          </p:cNvPr>
          <p:cNvSpPr/>
          <p:nvPr/>
        </p:nvSpPr>
        <p:spPr>
          <a:xfrm>
            <a:off x="5220072" y="3356992"/>
            <a:ext cx="6480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P001 5 hàng" panose="020B0603050302020204" pitchFamily="34" charset="0"/>
              </a:rPr>
              <a:t>28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EB02C8-512B-42E9-A107-BE358E5FD07A}"/>
              </a:ext>
            </a:extLst>
          </p:cNvPr>
          <p:cNvCxnSpPr/>
          <p:nvPr/>
        </p:nvCxnSpPr>
        <p:spPr>
          <a:xfrm>
            <a:off x="1619672" y="2996952"/>
            <a:ext cx="7200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2" y="404664"/>
            <a:ext cx="8651246" cy="61926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70BFD1F-F9EA-4857-A00C-3B61AF545179}"/>
              </a:ext>
            </a:extLst>
          </p:cNvPr>
          <p:cNvSpPr/>
          <p:nvPr/>
        </p:nvSpPr>
        <p:spPr>
          <a:xfrm>
            <a:off x="3563888" y="5085184"/>
            <a:ext cx="648072" cy="64807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" y="476672"/>
            <a:ext cx="9138766" cy="61206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35696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1581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9593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3204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12160" y="6021288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92280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5" cy="626469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124744"/>
            <a:ext cx="8041350" cy="26191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419688" cy="9716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8" y="3217076"/>
            <a:ext cx="3991399" cy="28161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05514"/>
            <a:ext cx="3343742" cy="32484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2419688" cy="97168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3888432" cy="333029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68634"/>
            <a:ext cx="3744416" cy="3558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5333"/>
            <a:ext cx="7560840" cy="331432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54856"/>
            <a:ext cx="7398037" cy="16004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DAA713-C67C-422D-A7CA-484346FCB176}"/>
              </a:ext>
            </a:extLst>
          </p:cNvPr>
          <p:cNvSpPr txBox="1"/>
          <p:nvPr/>
        </p:nvSpPr>
        <p:spPr>
          <a:xfrm>
            <a:off x="3779912" y="3132257"/>
            <a:ext cx="21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C7B05-D906-4DA3-9D7E-4239E8BFF883}"/>
              </a:ext>
            </a:extLst>
          </p:cNvPr>
          <p:cNvSpPr txBox="1"/>
          <p:nvPr/>
        </p:nvSpPr>
        <p:spPr>
          <a:xfrm>
            <a:off x="3551515" y="3121804"/>
            <a:ext cx="21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A3882-9E01-4336-9B6A-BABD60F524AE}"/>
              </a:ext>
            </a:extLst>
          </p:cNvPr>
          <p:cNvSpPr txBox="1"/>
          <p:nvPr/>
        </p:nvSpPr>
        <p:spPr>
          <a:xfrm>
            <a:off x="7380312" y="3068960"/>
            <a:ext cx="21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8CF3AD-8BD4-45EE-9E08-69A86BEF2E45}"/>
              </a:ext>
            </a:extLst>
          </p:cNvPr>
          <p:cNvSpPr txBox="1"/>
          <p:nvPr/>
        </p:nvSpPr>
        <p:spPr>
          <a:xfrm>
            <a:off x="7596336" y="3068960"/>
            <a:ext cx="21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EDF865-EC62-40FB-8257-0EC9F53E65D9}"/>
              </a:ext>
            </a:extLst>
          </p:cNvPr>
          <p:cNvSpPr txBox="1"/>
          <p:nvPr/>
        </p:nvSpPr>
        <p:spPr>
          <a:xfrm>
            <a:off x="5412871" y="3136612"/>
            <a:ext cx="21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C1EEC-18BC-4C17-91C0-EF9F0D18AE9B}"/>
              </a:ext>
            </a:extLst>
          </p:cNvPr>
          <p:cNvSpPr txBox="1"/>
          <p:nvPr/>
        </p:nvSpPr>
        <p:spPr>
          <a:xfrm>
            <a:off x="5620308" y="3149299"/>
            <a:ext cx="21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B13111-EE36-4045-963F-9653366C3770}"/>
              </a:ext>
            </a:extLst>
          </p:cNvPr>
          <p:cNvSpPr txBox="1"/>
          <p:nvPr/>
        </p:nvSpPr>
        <p:spPr>
          <a:xfrm>
            <a:off x="1259632" y="8367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.VnAvant" panose="020B7200000000000000" pitchFamily="34" charset="0"/>
              </a:rPr>
              <a:t>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BBE9C-EFFD-42B2-87F5-79F25201D46A}"/>
              </a:ext>
            </a:extLst>
          </p:cNvPr>
          <p:cNvSpPr txBox="1"/>
          <p:nvPr/>
        </p:nvSpPr>
        <p:spPr>
          <a:xfrm>
            <a:off x="1475656" y="153762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12A9B-B8BD-4C1F-AD62-0552809E02B0}"/>
              </a:ext>
            </a:extLst>
          </p:cNvPr>
          <p:cNvSpPr txBox="1"/>
          <p:nvPr/>
        </p:nvSpPr>
        <p:spPr>
          <a:xfrm>
            <a:off x="3917810" y="8367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.VnAvant" panose="020B7200000000000000" pitchFamily="34" charset="0"/>
              </a:rPr>
              <a:t>71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6E890-6B31-4433-8BCB-A03EECBDBC3F}"/>
              </a:ext>
            </a:extLst>
          </p:cNvPr>
          <p:cNvSpPr txBox="1"/>
          <p:nvPr/>
        </p:nvSpPr>
        <p:spPr>
          <a:xfrm>
            <a:off x="6401885" y="836712"/>
            <a:ext cx="72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.VnAvant" panose="020B7200000000000000" pitchFamily="34" charset="0"/>
              </a:rPr>
              <a:t>94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BD72C-E08C-4A39-A36C-667E1530B4EA}"/>
              </a:ext>
            </a:extLst>
          </p:cNvPr>
          <p:cNvSpPr txBox="1"/>
          <p:nvPr/>
        </p:nvSpPr>
        <p:spPr>
          <a:xfrm>
            <a:off x="899592" y="112474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.VnAvant" panose="020B7200000000000000" pitchFamily="34" charset="0"/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231A02-EACD-4514-A416-C6F1541CF4F5}"/>
              </a:ext>
            </a:extLst>
          </p:cNvPr>
          <p:cNvCxnSpPr/>
          <p:nvPr/>
        </p:nvCxnSpPr>
        <p:spPr>
          <a:xfrm>
            <a:off x="1259632" y="2204864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A87226A-A40A-42C0-B261-84BF0F3FEF4B}"/>
              </a:ext>
            </a:extLst>
          </p:cNvPr>
          <p:cNvSpPr txBox="1"/>
          <p:nvPr/>
        </p:nvSpPr>
        <p:spPr>
          <a:xfrm>
            <a:off x="1258547" y="2348881"/>
            <a:ext cx="72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.VnAvant" panose="020B7200000000000000" pitchFamily="34" charset="0"/>
              </a:rPr>
              <a:t>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17E46C-D6A2-4ED1-81CE-F49715B69857}"/>
              </a:ext>
            </a:extLst>
          </p:cNvPr>
          <p:cNvSpPr txBox="1"/>
          <p:nvPr/>
        </p:nvSpPr>
        <p:spPr>
          <a:xfrm>
            <a:off x="4061826" y="153762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.VnAvant" panose="020B7200000000000000" pitchFamily="34" charset="0"/>
              </a:rPr>
              <a:t>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3E2F1A-DC2D-47C9-9D92-30BCC98AEC7B}"/>
              </a:ext>
            </a:extLst>
          </p:cNvPr>
          <p:cNvSpPr txBox="1"/>
          <p:nvPr/>
        </p:nvSpPr>
        <p:spPr>
          <a:xfrm>
            <a:off x="6513751" y="153762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.VnAvant" panose="020B7200000000000000" pitchFamily="34" charset="0"/>
              </a:rPr>
              <a:t>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3C492E-8C2C-4841-9879-0AB48ABBE1C8}"/>
              </a:ext>
            </a:extLst>
          </p:cNvPr>
          <p:cNvSpPr txBox="1"/>
          <p:nvPr/>
        </p:nvSpPr>
        <p:spPr>
          <a:xfrm>
            <a:off x="3659629" y="1162529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.VnAvant" panose="020B7200000000000000" pitchFamily="34" charset="0"/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0F4F56-4DAE-4638-B207-C2BC7C742173}"/>
              </a:ext>
            </a:extLst>
          </p:cNvPr>
          <p:cNvSpPr txBox="1"/>
          <p:nvPr/>
        </p:nvSpPr>
        <p:spPr>
          <a:xfrm>
            <a:off x="6153711" y="112474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.VnAvant" panose="020B7200000000000000" pitchFamily="34" charset="0"/>
              </a:rPr>
              <a:t>+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357553-AF33-4318-825B-5A0019B8E8CF}"/>
              </a:ext>
            </a:extLst>
          </p:cNvPr>
          <p:cNvCxnSpPr/>
          <p:nvPr/>
        </p:nvCxnSpPr>
        <p:spPr>
          <a:xfrm>
            <a:off x="3917810" y="2201212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0010D6-00ED-4518-AF65-E019AC203106}"/>
              </a:ext>
            </a:extLst>
          </p:cNvPr>
          <p:cNvCxnSpPr/>
          <p:nvPr/>
        </p:nvCxnSpPr>
        <p:spPr>
          <a:xfrm>
            <a:off x="6477747" y="2204593"/>
            <a:ext cx="5760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B77E3E7-DDAA-47CC-B585-B0E8ED2CC1DE}"/>
              </a:ext>
            </a:extLst>
          </p:cNvPr>
          <p:cNvSpPr txBox="1"/>
          <p:nvPr/>
        </p:nvSpPr>
        <p:spPr>
          <a:xfrm>
            <a:off x="3917810" y="2348881"/>
            <a:ext cx="72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.VnAvant" panose="020B7200000000000000" pitchFamily="34" charset="0"/>
              </a:rPr>
              <a:t>76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C90B2-253E-4CCE-9E1E-6F2F9F804FB9}"/>
              </a:ext>
            </a:extLst>
          </p:cNvPr>
          <p:cNvSpPr txBox="1"/>
          <p:nvPr/>
        </p:nvSpPr>
        <p:spPr>
          <a:xfrm>
            <a:off x="6408508" y="2382289"/>
            <a:ext cx="72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.VnAvant" panose="020B7200000000000000" pitchFamily="34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212006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800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604867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283968" y="3501008"/>
            <a:ext cx="86409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283968" y="2132856"/>
            <a:ext cx="86409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83968" y="4725144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8424936" cy="28083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100392" y="994032"/>
            <a:ext cx="89959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44408" y="1196752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79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.VnAvant</vt:lpstr>
      <vt:lpstr>.VnTime</vt:lpstr>
      <vt:lpstr>Arial</vt:lpstr>
      <vt:lpstr>Calibri</vt:lpstr>
      <vt:lpstr>HP001 5 hàng</vt:lpstr>
      <vt:lpstr>Segoe UI</vt:lpstr>
      <vt:lpstr>Tahoma</vt:lpstr>
      <vt:lpstr>Times New Roman</vt:lpstr>
      <vt:lpstr>Office Theme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Đỗ Thị Thu</cp:lastModifiedBy>
  <cp:revision>11</cp:revision>
  <dcterms:created xsi:type="dcterms:W3CDTF">2020-08-22T04:11:00Z</dcterms:created>
  <dcterms:modified xsi:type="dcterms:W3CDTF">2022-03-02T08:53:11Z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