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58" r:id="rId4"/>
    <p:sldId id="288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94" r:id="rId13"/>
    <p:sldId id="29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6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5727" y="2645804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1016" y="267286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" y="1898502"/>
            <a:ext cx="8546465" cy="277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3" y="5366851"/>
            <a:ext cx="2080893" cy="119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00" y="5366851"/>
            <a:ext cx="2401030" cy="11958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9" y="5556825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6987" cy="826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571" y="42157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8" y="826987"/>
            <a:ext cx="8685635" cy="389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3" y="4876248"/>
            <a:ext cx="8631694" cy="193959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2604" y="4848112"/>
            <a:ext cx="711840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3" y="4570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6507"/>
            <a:ext cx="3657600" cy="1268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4" y="3074513"/>
            <a:ext cx="8425691" cy="2360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6100" y="5425457"/>
            <a:ext cx="80920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0839" y="6095806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87"/>
            <a:ext cx="3657600" cy="1268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6" y="1624311"/>
            <a:ext cx="7771939" cy="3833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2" y="573808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72"/>
            <a:ext cx="3432516" cy="104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067"/>
            <a:ext cx="883230" cy="846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35" y="1112611"/>
            <a:ext cx="7674999" cy="130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" y="2437820"/>
            <a:ext cx="8967081" cy="3667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20" y="6105377"/>
            <a:ext cx="6846760" cy="675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3677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8581"/>
            <a:ext cx="9045526" cy="3298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4866244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82880" y="4897373"/>
            <a:ext cx="675249" cy="715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56272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940"/>
            <a:ext cx="9144000" cy="4051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6" y="4773495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3896" y="550046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23720" cy="998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6" y="1014134"/>
            <a:ext cx="883230" cy="846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06" y="1005008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8" y="1789838"/>
            <a:ext cx="7387545" cy="32079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623" b="6541"/>
          <a:stretch>
            <a:fillRect/>
          </a:stretch>
        </p:blipFill>
        <p:spPr>
          <a:xfrm>
            <a:off x="878227" y="5022166"/>
            <a:ext cx="7387545" cy="173032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0788" y="608475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14" y="236774"/>
            <a:ext cx="76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102"/>
            <a:ext cx="9144000" cy="4081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7919" y="6073170"/>
            <a:ext cx="6825864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nấm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nhiều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hơn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646" y="67276"/>
            <a:ext cx="71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543" y="1738987"/>
            <a:ext cx="8760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4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8" y="2865354"/>
            <a:ext cx="7049565" cy="255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57" y="5715393"/>
            <a:ext cx="2335652" cy="936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45" y="5662907"/>
            <a:ext cx="2965491" cy="988497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84740" y="5947143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148</Words>
  <Application>Microsoft Office PowerPoint</Application>
  <PresentationFormat>On-screen Show (4:3)</PresentationFormat>
  <Paragraphs>30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96</cp:revision>
  <dcterms:created xsi:type="dcterms:W3CDTF">2020-07-13T02:14:00Z</dcterms:created>
  <dcterms:modified xsi:type="dcterms:W3CDTF">2020-09-23T02:44:40Z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