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7" r:id="rId4"/>
  </p:sldMasterIdLst>
  <p:notesMasterIdLst>
    <p:notesMasterId r:id="rId21"/>
  </p:notesMasterIdLst>
  <p:sldIdLst>
    <p:sldId id="278" r:id="rId5"/>
    <p:sldId id="256" r:id="rId6"/>
    <p:sldId id="266" r:id="rId7"/>
    <p:sldId id="267" r:id="rId8"/>
    <p:sldId id="279" r:id="rId9"/>
    <p:sldId id="257" r:id="rId10"/>
    <p:sldId id="258" r:id="rId11"/>
    <p:sldId id="259" r:id="rId12"/>
    <p:sldId id="260" r:id="rId13"/>
    <p:sldId id="280" r:id="rId14"/>
    <p:sldId id="261" r:id="rId15"/>
    <p:sldId id="262" r:id="rId16"/>
    <p:sldId id="263" r:id="rId17"/>
    <p:sldId id="264" r:id="rId18"/>
    <p:sldId id="265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31/03/2021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31/03/2021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31/3/2021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31/03/2021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31/03/2021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31/03/2021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31/3/2021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31/03/2021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31/03/2021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CC5C-56DC-440A-BFC4-9C0267FAF22E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31/03/2021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TOÁN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GIẢI LAO</a:t>
            </a:r>
            <a:endParaRPr lang="id-ID" sz="3600" b="1" kern="0" dirty="0"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algun Gothic" panose="020B0503020000020004" pitchFamily="50" charset="-127"/>
              <a:cs typeface="Times New Roman" panose="02020603050405020304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54839" cy="544522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314"/>
            <a:ext cx="7920880" cy="59620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7864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23928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55976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92080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39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640960" cy="5688632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330"/>
            <a:ext cx="8208912" cy="55449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72200" y="1916832"/>
            <a:ext cx="10801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53</a:t>
            </a:r>
          </a:p>
        </p:txBody>
      </p:sp>
      <p:sp>
        <p:nvSpPr>
          <p:cNvPr id="4" name="Oval 3"/>
          <p:cNvSpPr/>
          <p:nvPr/>
        </p:nvSpPr>
        <p:spPr>
          <a:xfrm>
            <a:off x="6732240" y="5157192"/>
            <a:ext cx="100811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64</a:t>
            </a:r>
          </a:p>
        </p:txBody>
      </p:sp>
      <p:sp>
        <p:nvSpPr>
          <p:cNvPr id="5" name="Oval 4"/>
          <p:cNvSpPr/>
          <p:nvPr/>
        </p:nvSpPr>
        <p:spPr>
          <a:xfrm>
            <a:off x="1763688" y="5157192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5" cy="626469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9" y="517461"/>
            <a:ext cx="8136903" cy="20767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" y="-171400"/>
            <a:ext cx="8784975" cy="691276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7" cy="170080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65813"/>
            <a:ext cx="2372056" cy="94310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89579"/>
            <a:ext cx="3087652" cy="346375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49990"/>
            <a:ext cx="4680520" cy="320334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8667180" cy="18002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372056" cy="94310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65754"/>
            <a:ext cx="3528392" cy="353159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5754"/>
            <a:ext cx="3972479" cy="35315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3"/>
            <a:ext cx="8424936" cy="4536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C77F9-3BA9-47E7-BE50-FFABC9080C8E}"/>
              </a:ext>
            </a:extLst>
          </p:cNvPr>
          <p:cNvSpPr txBox="1"/>
          <p:nvPr/>
        </p:nvSpPr>
        <p:spPr>
          <a:xfrm>
            <a:off x="2195736" y="4653136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CB724-CE2C-4B24-8352-348ED681EB76}"/>
              </a:ext>
            </a:extLst>
          </p:cNvPr>
          <p:cNvSpPr txBox="1"/>
          <p:nvPr/>
        </p:nvSpPr>
        <p:spPr>
          <a:xfrm>
            <a:off x="4139952" y="4653136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AC275-19C0-400A-B707-22267A0BAD67}"/>
              </a:ext>
            </a:extLst>
          </p:cNvPr>
          <p:cNvSpPr txBox="1"/>
          <p:nvPr/>
        </p:nvSpPr>
        <p:spPr>
          <a:xfrm>
            <a:off x="6012160" y="4653136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E2B160-B29C-49EC-BA38-52E9C47FE441}"/>
              </a:ext>
            </a:extLst>
          </p:cNvPr>
          <p:cNvSpPr txBox="1"/>
          <p:nvPr/>
        </p:nvSpPr>
        <p:spPr>
          <a:xfrm>
            <a:off x="7956376" y="4653136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4" y="764704"/>
            <a:ext cx="8640960" cy="475701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136904" cy="55446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076056" y="3392995"/>
            <a:ext cx="2016224" cy="13321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39752" y="3573016"/>
            <a:ext cx="489654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62646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91880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27984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36096" y="1628800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40</Words>
  <Application>Microsoft Office PowerPoint</Application>
  <PresentationFormat>On-screen Show (4:3)</PresentationFormat>
  <Paragraphs>20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.VnTime</vt:lpstr>
      <vt:lpstr>Arial</vt:lpstr>
      <vt:lpstr>Calibri</vt:lpstr>
      <vt:lpstr>Calibri Light</vt:lpstr>
      <vt:lpstr>Segoe UI</vt:lpstr>
      <vt:lpstr>Tahoma</vt:lpstr>
      <vt:lpstr>Times New Roman</vt:lpstr>
      <vt:lpstr>Office Theme</vt:lpstr>
      <vt:lpstr>Bạn nhỏ 16x9</vt:lpstr>
      <vt:lpstr>1_Office Theme</vt:lpstr>
      <vt:lpstr>2_Office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Đỗ Thị Thu</cp:lastModifiedBy>
  <cp:revision>7</cp:revision>
  <dcterms:created xsi:type="dcterms:W3CDTF">2020-08-22T05:47:00Z</dcterms:created>
  <dcterms:modified xsi:type="dcterms:W3CDTF">2021-03-31T01:36:14Z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