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20"/>
  </p:notesMasterIdLst>
  <p:sldIdLst>
    <p:sldId id="281" r:id="rId4"/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2" r:id="rId14"/>
    <p:sldId id="264" r:id="rId15"/>
    <p:sldId id="265" r:id="rId16"/>
    <p:sldId id="266" r:id="rId17"/>
    <p:sldId id="267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06/04/2021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06/04/2021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6/4/2021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06/04/2021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06/04/2021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06/04/2021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06/04/2021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06/04/2021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06/04/2021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9036496" cy="259228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4" y="3140968"/>
            <a:ext cx="8496943" cy="33843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39952" y="4164600"/>
            <a:ext cx="1440160" cy="848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57</a:t>
            </a:r>
          </a:p>
        </p:txBody>
      </p:sp>
      <p:sp>
        <p:nvSpPr>
          <p:cNvPr id="5" name="Explosion 2 4"/>
          <p:cNvSpPr/>
          <p:nvPr/>
        </p:nvSpPr>
        <p:spPr>
          <a:xfrm>
            <a:off x="6516216" y="3964098"/>
            <a:ext cx="1728192" cy="10490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39952" y="55892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</a:p>
        </p:txBody>
      </p:sp>
      <p:sp>
        <p:nvSpPr>
          <p:cNvPr id="7" name="Explosion 2 6"/>
          <p:cNvSpPr/>
          <p:nvPr/>
        </p:nvSpPr>
        <p:spPr>
          <a:xfrm>
            <a:off x="6516216" y="5445224"/>
            <a:ext cx="1728192" cy="9361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43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45" y="7302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429000"/>
            <a:ext cx="8496944" cy="29523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09B3D1-C09D-4298-9E66-BBCE0411F438}"/>
              </a:ext>
            </a:extLst>
          </p:cNvPr>
          <p:cNvSpPr/>
          <p:nvPr/>
        </p:nvSpPr>
        <p:spPr>
          <a:xfrm>
            <a:off x="3779912" y="1700808"/>
            <a:ext cx="288032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F1C8B-0576-4525-B00A-12C447AA46F8}"/>
              </a:ext>
            </a:extLst>
          </p:cNvPr>
          <p:cNvSpPr txBox="1"/>
          <p:nvPr/>
        </p:nvSpPr>
        <p:spPr>
          <a:xfrm>
            <a:off x="1475656" y="27089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B6294-D542-4F32-915F-18E2E75DBAF9}"/>
              </a:ext>
            </a:extLst>
          </p:cNvPr>
          <p:cNvSpPr txBox="1"/>
          <p:nvPr/>
        </p:nvSpPr>
        <p:spPr>
          <a:xfrm>
            <a:off x="1259632" y="2718572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A1624-E029-4644-B536-B95477D0B942}"/>
              </a:ext>
            </a:extLst>
          </p:cNvPr>
          <p:cNvSpPr txBox="1"/>
          <p:nvPr/>
        </p:nvSpPr>
        <p:spPr>
          <a:xfrm>
            <a:off x="6498162" y="256490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DF0DC-6B19-4A94-AE70-A03A68F36FF9}"/>
              </a:ext>
            </a:extLst>
          </p:cNvPr>
          <p:cNvSpPr txBox="1"/>
          <p:nvPr/>
        </p:nvSpPr>
        <p:spPr>
          <a:xfrm>
            <a:off x="8111155" y="270821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00495-E80C-4F65-9207-FBFF665E4949}"/>
              </a:ext>
            </a:extLst>
          </p:cNvPr>
          <p:cNvSpPr txBox="1"/>
          <p:nvPr/>
        </p:nvSpPr>
        <p:spPr>
          <a:xfrm>
            <a:off x="6732240" y="25785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AD190-F160-49DA-AB0C-DF283F3E3ACF}"/>
              </a:ext>
            </a:extLst>
          </p:cNvPr>
          <p:cNvSpPr txBox="1"/>
          <p:nvPr/>
        </p:nvSpPr>
        <p:spPr>
          <a:xfrm>
            <a:off x="8327179" y="270160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0A7A5-B4FE-47F5-866B-F83A6B80AD60}"/>
              </a:ext>
            </a:extLst>
          </p:cNvPr>
          <p:cNvSpPr txBox="1"/>
          <p:nvPr/>
        </p:nvSpPr>
        <p:spPr>
          <a:xfrm>
            <a:off x="3012557" y="257523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EF48F-2A59-47B6-AB35-4FF696C6D0FB}"/>
              </a:ext>
            </a:extLst>
          </p:cNvPr>
          <p:cNvSpPr txBox="1"/>
          <p:nvPr/>
        </p:nvSpPr>
        <p:spPr>
          <a:xfrm>
            <a:off x="3262920" y="258629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A7F30-A539-4A0E-8D7A-E3FE3B40D894}"/>
              </a:ext>
            </a:extLst>
          </p:cNvPr>
          <p:cNvSpPr txBox="1"/>
          <p:nvPr/>
        </p:nvSpPr>
        <p:spPr>
          <a:xfrm>
            <a:off x="4786455" y="258629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A43EB-6C31-4D31-A848-32216873F915}"/>
              </a:ext>
            </a:extLst>
          </p:cNvPr>
          <p:cNvSpPr txBox="1"/>
          <p:nvPr/>
        </p:nvSpPr>
        <p:spPr>
          <a:xfrm>
            <a:off x="5066103" y="258076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</a:t>
            </a:r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58</Words>
  <Application>Microsoft Office PowerPoint</Application>
  <PresentationFormat>On-screen Show (4:3)</PresentationFormat>
  <Paragraphs>41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Đỗ Thị Thu</cp:lastModifiedBy>
  <cp:revision>8</cp:revision>
  <dcterms:created xsi:type="dcterms:W3CDTF">2020-08-22T06:14:00Z</dcterms:created>
  <dcterms:modified xsi:type="dcterms:W3CDTF">2021-04-06T03:04:40Z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