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20.jpg" ContentType="image/png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1" r:id="rId6"/>
    <p:sldMasterId id="2147483735" r:id="rId7"/>
    <p:sldMasterId id="2147483747" r:id="rId8"/>
  </p:sldMasterIdLst>
  <p:notesMasterIdLst>
    <p:notesMasterId r:id="rId26"/>
  </p:notesMasterIdLst>
  <p:sldIdLst>
    <p:sldId id="278" r:id="rId9"/>
    <p:sldId id="283" r:id="rId10"/>
    <p:sldId id="257" r:id="rId11"/>
    <p:sldId id="266" r:id="rId12"/>
    <p:sldId id="265" r:id="rId13"/>
    <p:sldId id="267" r:id="rId14"/>
    <p:sldId id="279" r:id="rId15"/>
    <p:sldId id="281" r:id="rId16"/>
    <p:sldId id="268" r:id="rId17"/>
    <p:sldId id="269" r:id="rId18"/>
    <p:sldId id="272" r:id="rId19"/>
    <p:sldId id="271" r:id="rId20"/>
    <p:sldId id="273" r:id="rId21"/>
    <p:sldId id="274" r:id="rId22"/>
    <p:sldId id="260" r:id="rId23"/>
    <p:sldId id="275" r:id="rId24"/>
    <p:sldId id="282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5DB"/>
    <a:srgbClr val="FFCCFF"/>
    <a:srgbClr val="FFFF66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2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4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0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23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76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70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65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50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3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97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09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2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9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8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17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99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3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58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39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434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82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22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08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526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605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376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516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4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38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21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92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10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4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4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1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858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8/23/2020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32: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354464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" y="3363838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919986" y="242773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76263" y="360407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37626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410260" y="1456233"/>
            <a:ext cx="897210" cy="792087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300858" y="1529561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438232" y="2066925"/>
            <a:ext cx="13416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415594" y="2066925"/>
            <a:ext cx="7324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6012160" y="3600631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88 - 33</a:t>
            </a:r>
          </a:p>
        </p:txBody>
      </p:sp>
      <p:pic>
        <p:nvPicPr>
          <p:cNvPr id="12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" y="33739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62287" y="5915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716016" y="2787774"/>
            <a:ext cx="1224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 </a:t>
            </a:r>
          </a:p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204759" y="3186757"/>
            <a:ext cx="734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93602" y="4046607"/>
            <a:ext cx="1346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4 3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572000" y="4111213"/>
            <a:ext cx="110172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" y="4314434"/>
            <a:ext cx="881778" cy="8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58511" y="438480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1681683" y="107632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508774" y="940095"/>
            <a:ext cx="316494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4352742" y="1893187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2170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0455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1027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0453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8738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9310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476683" y="282391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259969" y="313639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374269" y="399364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721702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98817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431419" y="3936496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71019" y="4373760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Line 41"/>
          <p:cNvSpPr>
            <a:spLocks noChangeShapeType="1"/>
          </p:cNvSpPr>
          <p:nvPr/>
        </p:nvSpPr>
        <p:spPr bwMode="auto">
          <a:xfrm>
            <a:off x="3936344" y="2032916"/>
            <a:ext cx="10891" cy="238915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2" name="Line 42"/>
          <p:cNvSpPr>
            <a:spLocks noChangeShapeType="1"/>
          </p:cNvSpPr>
          <p:nvPr/>
        </p:nvSpPr>
        <p:spPr bwMode="auto">
          <a:xfrm flipH="1">
            <a:off x="6472770" y="1954237"/>
            <a:ext cx="10892" cy="2389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445125" y="18911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2483666" y="1802532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988175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47957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" y="118067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497908" y="1195809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324999" y="1059582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084336" y="2283859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88 - 33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333131" y="222678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6830104" y="2255976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83568" y="-919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4" y="437934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3266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7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395536" y="1265013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07856" y="8573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886" y="1346517"/>
            <a:ext cx="795064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CCCBE-68C8-4F0E-9F4E-0CB1EE51D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27" y="2427734"/>
            <a:ext cx="759633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5" y="4344591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4609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63030" y="1333046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43455"/>
            <a:ext cx="79208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847" y="2211710"/>
            <a:ext cx="2755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– 20 = 50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– 14 = 40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– 10 = 25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73" y="1851670"/>
            <a:ext cx="2609850" cy="27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6682" y="1216950"/>
            <a:ext cx="8758857" cy="830997"/>
            <a:chOff x="959587" y="1810774"/>
            <a:chExt cx="8758857" cy="830997"/>
          </a:xfrm>
        </p:grpSpPr>
        <p:sp>
          <p:nvSpPr>
            <p:cNvPr id="11" name="Oval 10"/>
            <p:cNvSpPr/>
            <p:nvPr/>
          </p:nvSpPr>
          <p:spPr>
            <a:xfrm>
              <a:off x="959587" y="1866232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9553" y="1810774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633622" y="1657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" y="2275791"/>
            <a:ext cx="6210944" cy="2867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79048"/>
            <a:ext cx="26479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" y="172706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2321" y="1437785"/>
            <a:ext cx="8841336" cy="1133965"/>
            <a:chOff x="479546" y="1512572"/>
            <a:chExt cx="8841336" cy="1133965"/>
          </a:xfrm>
        </p:grpSpPr>
        <p:sp>
          <p:nvSpPr>
            <p:cNvPr id="11" name="Oval 10"/>
            <p:cNvSpPr/>
            <p:nvPr/>
          </p:nvSpPr>
          <p:spPr>
            <a:xfrm>
              <a:off x="479546" y="1657639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prstClr val="white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1991" y="1512572"/>
              <a:ext cx="8028891" cy="11339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 25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926951" y="10650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90857" y="1985369"/>
            <a:ext cx="396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06003" y="2567986"/>
            <a:ext cx="1618796" cy="8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3105" y="2567226"/>
            <a:ext cx="2664296" cy="9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91212" y="327125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2941" y="318495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268" y="318214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8859" y="322669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057456" y="3257839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70019" y="323238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84321" y="329810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02986" y="3285424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667946" y="327693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8819" y="323252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30856" y="3304127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01518" y="3243630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81322" y="3336539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3036" y="3352008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981" y="843558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344" y="1559683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63918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8870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74255-5212-4DB4-B44B-B4CB17FB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18730"/>
            <a:ext cx="8178799" cy="210603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" y="346306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58531" y="-9871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4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0" y="1648000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5" y="2895278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15" y="2859825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60" y="2842289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8" y="16836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46" y="1659016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88" y="16349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458936" y="3092466"/>
            <a:ext cx="1682416" cy="759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107"/>
          <p:cNvSpPr>
            <a:spLocks noChangeArrowheads="1"/>
          </p:cNvSpPr>
          <p:nvPr/>
        </p:nvSpPr>
        <p:spPr bwMode="auto">
          <a:xfrm>
            <a:off x="3705064" y="1788432"/>
            <a:ext cx="45719" cy="937384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Rectangle 107"/>
          <p:cNvSpPr>
            <a:spLocks noChangeArrowheads="1"/>
          </p:cNvSpPr>
          <p:nvPr/>
        </p:nvSpPr>
        <p:spPr bwMode="auto">
          <a:xfrm flipH="1">
            <a:off x="3853979" y="1791643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Rectangle 107"/>
          <p:cNvSpPr>
            <a:spLocks noChangeArrowheads="1"/>
          </p:cNvSpPr>
          <p:nvPr/>
        </p:nvSpPr>
        <p:spPr bwMode="auto">
          <a:xfrm flipH="1">
            <a:off x="3994730" y="1782359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Rectangle 107"/>
          <p:cNvSpPr>
            <a:spLocks noChangeArrowheads="1"/>
          </p:cNvSpPr>
          <p:nvPr/>
        </p:nvSpPr>
        <p:spPr bwMode="auto">
          <a:xfrm flipH="1">
            <a:off x="4143645" y="1796152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tangle 107"/>
          <p:cNvSpPr>
            <a:spLocks noChangeArrowheads="1"/>
          </p:cNvSpPr>
          <p:nvPr/>
        </p:nvSpPr>
        <p:spPr bwMode="auto">
          <a:xfrm flipH="1">
            <a:off x="3858199" y="2984007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tangle 107"/>
          <p:cNvSpPr>
            <a:spLocks noChangeArrowheads="1"/>
          </p:cNvSpPr>
          <p:nvPr/>
        </p:nvSpPr>
        <p:spPr bwMode="auto">
          <a:xfrm flipH="1">
            <a:off x="3730916" y="2989240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522038" y="3284841"/>
            <a:ext cx="518411" cy="572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4932040" y="1358557"/>
            <a:ext cx="2304256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730" y="1587"/>
              <a:ext cx="140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</a:t>
              </a:r>
              <a:r>
                <a:rPr kumimoji="0" lang="en-US" altLang="en-US" sz="36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A1F2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32760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49058" y="413528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40097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3799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88697" y="41315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76609" y="407206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1664" y="341403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04522" y="3384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41394" y="294450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33538" y="2661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41415" y="26521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96728" y="407800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" y="175618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6760" y="434327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27584" y="5395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118106" y="1370985"/>
            <a:ext cx="2233019" cy="2972290"/>
            <a:chOff x="3696" y="1581"/>
            <a:chExt cx="1507" cy="2115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512" y="1581"/>
              <a:ext cx="691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0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0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220936" y="452817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38557" y="448148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59987" y="4528173"/>
            <a:ext cx="69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21711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83434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90117" y="371404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69407" y="296305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41212" y="29276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11797" y="254736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70517" y="230272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09980" y="225738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84916" y="367110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959640" y="1168631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4302540" y="2273531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667163" y="2943677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3923073" y="1845664"/>
            <a:ext cx="45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4302540" y="2948295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4246033" y="3067655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7224228" y="1186322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5481170" y="1818378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5425665" y="2392773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4317474" y="1687968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85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3" grpId="0"/>
      <p:bldP spid="44" grpId="0"/>
      <p:bldP spid="52" grpId="0"/>
      <p:bldP spid="53" grpId="0"/>
      <p:bldP spid="54" grpId="0" animBg="1"/>
      <p:bldP spid="56" grpId="0" animBg="1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" y="51878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1185" y="437745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5868144" y="704508"/>
            <a:ext cx="2362200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23956" y="410623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6030" y="4110813"/>
            <a:ext cx="13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08233" y="4148384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11835" y="409746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94895" y="4116126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5360" y="350677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2771" y="264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7500" y="261009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53590" y="213707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42771" y="19341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01731" y="193019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80915" y="355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7" y="1684276"/>
            <a:ext cx="3419872" cy="20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2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" y="443030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3981" y="4220590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455134" y="1416600"/>
            <a:ext cx="2253190" cy="2667303"/>
            <a:chOff x="3696" y="1536"/>
            <a:chExt cx="1561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56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561" cy="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71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8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V="1">
              <a:off x="3696" y="3207"/>
              <a:ext cx="1561" cy="9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55134" y="4345985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43036" y="4350840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72634" y="4369242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0919" y="436006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21234" y="434757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71135" y="3507843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83560" y="28924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22712" y="282812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02976" y="254582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02605" y="23169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43094" y="22825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33705" y="351829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442045" y="954696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4774959" y="1536259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52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781756" y="222675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20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4416126" y="1807394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>
            <a:off x="4719606" y="3045534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5216789" y="304099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4752792" y="3045534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FF0000"/>
                </a:solidFill>
              </a:rPr>
              <a:t>3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063752" y="926159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5782990" y="1827921"/>
            <a:ext cx="362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782990" y="2351141"/>
            <a:ext cx="336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78605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27" grpId="0"/>
      <p:bldP spid="28" grpId="0"/>
      <p:bldP spid="29" grpId="0"/>
      <p:bldP spid="30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11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107504" y="1635646"/>
            <a:ext cx="856895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defTabSz="342900" latinLnBrk="0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7309860" y="3920135"/>
            <a:ext cx="885716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07523" y="3952821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23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070075" y="3920135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4448754" y="3916139"/>
            <a:ext cx="778215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995148" y="3977285"/>
            <a:ext cx="792383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24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67521" y="2611281"/>
            <a:ext cx="7907422" cy="1227535"/>
            <a:chOff x="-957" y="854"/>
            <a:chExt cx="6405" cy="1031"/>
          </a:xfrm>
        </p:grpSpPr>
        <p:sp>
          <p:nvSpPr>
            <p:cNvPr id="17452" name="Text Box 6"/>
            <p:cNvSpPr txBox="1">
              <a:spLocks noChangeArrowheads="1"/>
            </p:cNvSpPr>
            <p:nvPr/>
          </p:nvSpPr>
          <p:spPr bwMode="auto">
            <a:xfrm>
              <a:off x="-187" y="91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57</a:t>
              </a:r>
            </a:p>
          </p:txBody>
        </p:sp>
        <p:sp>
          <p:nvSpPr>
            <p:cNvPr id="17453" name="Line 7"/>
            <p:cNvSpPr>
              <a:spLocks noChangeShapeType="1"/>
            </p:cNvSpPr>
            <p:nvPr/>
          </p:nvSpPr>
          <p:spPr bwMode="auto">
            <a:xfrm>
              <a:off x="-369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4" name="Text Box 8"/>
            <p:cNvSpPr txBox="1">
              <a:spLocks noChangeArrowheads="1"/>
            </p:cNvSpPr>
            <p:nvPr/>
          </p:nvSpPr>
          <p:spPr bwMode="auto">
            <a:xfrm>
              <a:off x="-189" y="139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34</a:t>
              </a:r>
            </a:p>
          </p:txBody>
        </p:sp>
        <p:sp>
          <p:nvSpPr>
            <p:cNvPr id="17455" name="Line 9"/>
            <p:cNvSpPr>
              <a:spLocks noChangeShapeType="1"/>
            </p:cNvSpPr>
            <p:nvPr/>
          </p:nvSpPr>
          <p:spPr bwMode="auto">
            <a:xfrm>
              <a:off x="-189" y="1885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6" name="Text Box 13"/>
            <p:cNvSpPr txBox="1">
              <a:spLocks noChangeArrowheads="1"/>
            </p:cNvSpPr>
            <p:nvPr/>
          </p:nvSpPr>
          <p:spPr bwMode="auto">
            <a:xfrm>
              <a:off x="984" y="876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68</a:t>
              </a:r>
            </a:p>
          </p:txBody>
        </p:sp>
        <p:sp>
          <p:nvSpPr>
            <p:cNvPr id="17457" name="Line 14"/>
            <p:cNvSpPr>
              <a:spLocks noChangeShapeType="1"/>
            </p:cNvSpPr>
            <p:nvPr/>
          </p:nvSpPr>
          <p:spPr bwMode="auto">
            <a:xfrm>
              <a:off x="907" y="138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8" name="Text Box 15"/>
            <p:cNvSpPr txBox="1">
              <a:spLocks noChangeArrowheads="1"/>
            </p:cNvSpPr>
            <p:nvPr/>
          </p:nvSpPr>
          <p:spPr bwMode="auto">
            <a:xfrm>
              <a:off x="984" y="135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41</a:t>
              </a:r>
            </a:p>
          </p:txBody>
        </p:sp>
        <p:sp>
          <p:nvSpPr>
            <p:cNvPr id="17459" name="Line 16"/>
            <p:cNvSpPr>
              <a:spLocks noChangeShapeType="1"/>
            </p:cNvSpPr>
            <p:nvPr/>
          </p:nvSpPr>
          <p:spPr bwMode="auto">
            <a:xfrm>
              <a:off x="1008" y="184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0" name="Text Box 18"/>
            <p:cNvSpPr txBox="1">
              <a:spLocks noChangeArrowheads="1"/>
            </p:cNvSpPr>
            <p:nvPr/>
          </p:nvSpPr>
          <p:spPr bwMode="auto">
            <a:xfrm>
              <a:off x="2102" y="90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72</a:t>
              </a:r>
            </a:p>
          </p:txBody>
        </p:sp>
        <p:sp>
          <p:nvSpPr>
            <p:cNvPr id="17461" name="Line 19"/>
            <p:cNvSpPr>
              <a:spLocks noChangeShapeType="1"/>
            </p:cNvSpPr>
            <p:nvPr/>
          </p:nvSpPr>
          <p:spPr bwMode="auto">
            <a:xfrm flipV="1">
              <a:off x="2017" y="1385"/>
              <a:ext cx="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2" name="Text Box 20"/>
            <p:cNvSpPr txBox="1">
              <a:spLocks noChangeArrowheads="1"/>
            </p:cNvSpPr>
            <p:nvPr/>
          </p:nvSpPr>
          <p:spPr bwMode="auto">
            <a:xfrm>
              <a:off x="2093" y="1367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17463" name="Line 21"/>
            <p:cNvSpPr>
              <a:spLocks noChangeShapeType="1"/>
            </p:cNvSpPr>
            <p:nvPr/>
          </p:nvSpPr>
          <p:spPr bwMode="auto">
            <a:xfrm>
              <a:off x="2109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4" name="Text Box 23"/>
            <p:cNvSpPr txBox="1">
              <a:spLocks noChangeArrowheads="1"/>
            </p:cNvSpPr>
            <p:nvPr/>
          </p:nvSpPr>
          <p:spPr bwMode="auto">
            <a:xfrm>
              <a:off x="3436" y="85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95</a:t>
              </a:r>
            </a:p>
          </p:txBody>
        </p:sp>
        <p:sp>
          <p:nvSpPr>
            <p:cNvPr id="17465" name="Line 24"/>
            <p:cNvSpPr>
              <a:spLocks noChangeShapeType="1"/>
            </p:cNvSpPr>
            <p:nvPr/>
          </p:nvSpPr>
          <p:spPr bwMode="auto">
            <a:xfrm>
              <a:off x="316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6" name="Text Box 25"/>
            <p:cNvSpPr txBox="1">
              <a:spLocks noChangeArrowheads="1"/>
            </p:cNvSpPr>
            <p:nvPr/>
          </p:nvSpPr>
          <p:spPr bwMode="auto">
            <a:xfrm>
              <a:off x="3436" y="1312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71</a:t>
              </a:r>
            </a:p>
          </p:txBody>
        </p:sp>
        <p:sp>
          <p:nvSpPr>
            <p:cNvPr id="17467" name="Line 26"/>
            <p:cNvSpPr>
              <a:spLocks noChangeShapeType="1"/>
            </p:cNvSpPr>
            <p:nvPr/>
          </p:nvSpPr>
          <p:spPr bwMode="auto">
            <a:xfrm>
              <a:off x="3408" y="178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8" name="Text Box 33"/>
            <p:cNvSpPr txBox="1">
              <a:spLocks noChangeArrowheads="1"/>
            </p:cNvSpPr>
            <p:nvPr/>
          </p:nvSpPr>
          <p:spPr bwMode="auto">
            <a:xfrm>
              <a:off x="4536" y="87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17469" name="Line 34"/>
            <p:cNvSpPr>
              <a:spLocks noChangeShapeType="1"/>
            </p:cNvSpPr>
            <p:nvPr/>
          </p:nvSpPr>
          <p:spPr bwMode="auto">
            <a:xfrm>
              <a:off x="4464" y="135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0" name="Text Box 35"/>
            <p:cNvSpPr txBox="1">
              <a:spLocks noChangeArrowheads="1"/>
            </p:cNvSpPr>
            <p:nvPr/>
          </p:nvSpPr>
          <p:spPr bwMode="auto">
            <a:xfrm>
              <a:off x="4536" y="134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17471" name="Line 36"/>
            <p:cNvSpPr>
              <a:spLocks noChangeShapeType="1"/>
            </p:cNvSpPr>
            <p:nvPr/>
          </p:nvSpPr>
          <p:spPr bwMode="auto">
            <a:xfrm>
              <a:off x="4560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2" name="Text Box 49"/>
            <p:cNvSpPr txBox="1">
              <a:spLocks noChangeArrowheads="1"/>
            </p:cNvSpPr>
            <p:nvPr/>
          </p:nvSpPr>
          <p:spPr bwMode="auto">
            <a:xfrm>
              <a:off x="-957" y="970"/>
              <a:ext cx="76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44B9E8"/>
                  </a:solidFill>
                </a:rPr>
                <a:t>a)</a:t>
              </a:r>
            </a:p>
          </p:txBody>
        </p:sp>
      </p:grpSp>
      <p:pic>
        <p:nvPicPr>
          <p:cNvPr id="6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3" y="614239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467544" y="11654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3568" y="1870732"/>
            <a:ext cx="1889840" cy="720080"/>
            <a:chOff x="827584" y="1491630"/>
            <a:chExt cx="1822570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1138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Tính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nimBg="1"/>
      <p:bldP spid="5130" grpId="0" animBg="1"/>
      <p:bldP spid="5159" grpId="0" animBg="1"/>
      <p:bldP spid="5160" grpId="0" animBg="1"/>
      <p:bldP spid="51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551</Words>
  <Application>Microsoft Office PowerPoint</Application>
  <PresentationFormat>On-screen Show (16:9)</PresentationFormat>
  <Paragraphs>197</Paragraphs>
  <Slides>17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맑은 고딕</vt:lpstr>
      <vt:lpstr>Aharoni</vt:lpstr>
      <vt:lpstr>Arial</vt:lpstr>
      <vt:lpstr>Calibri</vt:lpstr>
      <vt:lpstr>Calibri Light</vt:lpstr>
      <vt:lpstr>Lucida Sans Unicode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Hoang</dc:creator>
  <cp:lastModifiedBy>Thuy Hoang</cp:lastModifiedBy>
  <cp:revision>8</cp:revision>
  <dcterms:created xsi:type="dcterms:W3CDTF">2020-08-23T14:51:49Z</dcterms:created>
  <dcterms:modified xsi:type="dcterms:W3CDTF">2020-08-23T15:42:47Z</dcterms:modified>
</cp:coreProperties>
</file>