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heme/theme7.xml" ContentType="application/vnd.openxmlformats-officedocument.theme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2" r:id="rId2"/>
    <p:sldMasterId id="2147483664" r:id="rId3"/>
    <p:sldMasterId id="2147483677" r:id="rId4"/>
    <p:sldMasterId id="2147483690" r:id="rId5"/>
    <p:sldMasterId id="2147483702" r:id="rId6"/>
    <p:sldMasterId id="2147483714" r:id="rId7"/>
    <p:sldMasterId id="2147483726" r:id="rId8"/>
    <p:sldMasterId id="2147483738" r:id="rId9"/>
  </p:sldMasterIdLst>
  <p:notesMasterIdLst>
    <p:notesMasterId r:id="rId29"/>
  </p:notesMasterIdLst>
  <p:sldIdLst>
    <p:sldId id="296" r:id="rId10"/>
    <p:sldId id="256" r:id="rId11"/>
    <p:sldId id="279" r:id="rId12"/>
    <p:sldId id="278" r:id="rId13"/>
    <p:sldId id="280" r:id="rId14"/>
    <p:sldId id="281" r:id="rId15"/>
    <p:sldId id="282" r:id="rId16"/>
    <p:sldId id="283" r:id="rId17"/>
    <p:sldId id="268" r:id="rId18"/>
    <p:sldId id="276" r:id="rId19"/>
    <p:sldId id="269" r:id="rId20"/>
    <p:sldId id="271" r:id="rId21"/>
    <p:sldId id="284" r:id="rId22"/>
    <p:sldId id="273" r:id="rId23"/>
    <p:sldId id="274" r:id="rId24"/>
    <p:sldId id="277" r:id="rId25"/>
    <p:sldId id="260" r:id="rId26"/>
    <p:sldId id="275" r:id="rId27"/>
    <p:sldId id="285" r:id="rId28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66"/>
    <a:srgbClr val="0000CC"/>
    <a:srgbClr val="66FFFF"/>
    <a:srgbClr val="FFFF66"/>
    <a:srgbClr val="FFCCFF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20" y="5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2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presProps" Target="presProps.xml"/><Relationship Id="rId8" Type="http://schemas.openxmlformats.org/officeDocument/2006/relationships/slideMaster" Target="slideMasters/slideMaster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B8223AE-93AE-47D0-A329-7E9D6C940971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E29E82-352A-4974-AEE8-4E7EC2A2561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3.xml"/><Relationship Id="rId1" Type="http://schemas.openxmlformats.org/officeDocument/2006/relationships/themeOverride" Target="../theme/themeOverride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5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6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7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4.xml"/><Relationship Id="rId1" Type="http://schemas.openxmlformats.org/officeDocument/2006/relationships/themeOverride" Target="../theme/themeOverride8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/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260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Right Triangle 6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970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3498056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grpSp>
        <p:nvGrpSpPr>
          <p:cNvPr id="5" name="Group 15"/>
          <p:cNvGrpSpPr/>
          <p:nvPr/>
        </p:nvGrpSpPr>
        <p:grpSpPr bwMode="auto">
          <a:xfrm>
            <a:off x="-3175" y="3714750"/>
            <a:ext cx="9147175" cy="1433513"/>
            <a:chOff x="-3765" y="4832896"/>
            <a:chExt cx="9147765" cy="2032192"/>
          </a:xfrm>
        </p:grpSpPr>
        <p:sp>
          <p:nvSpPr>
            <p:cNvPr id="6" name="Freeform 5"/>
            <p:cNvSpPr/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7" name="Freeform 6"/>
            <p:cNvSpPr/>
            <p:nvPr/>
          </p:nvSpPr>
          <p:spPr bwMode="auto">
            <a:xfrm>
              <a:off x="35926" y="5135025"/>
              <a:ext cx="9108074" cy="838869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black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 latinLnBrk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314451"/>
            <a:ext cx="7772400" cy="1372321"/>
          </a:xfrm>
        </p:spPr>
        <p:txBody>
          <a:bodyPr anchor="b"/>
          <a:lstStyle>
            <a:lvl1pPr algn="r">
              <a:defRPr sz="36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2708705"/>
            <a:ext cx="7772400" cy="899778"/>
          </a:xfrm>
        </p:spPr>
        <p:txBody>
          <a:bodyPr lIns="45720" rIns="45720"/>
          <a:lstStyle>
            <a:lvl1pPr marL="0" marR="48260" indent="0" algn="r">
              <a:buNone/>
              <a:defRPr>
                <a:solidFill>
                  <a:schemeClr val="tx2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</a:lstStyle>
          <a:p>
            <a:pPr>
              <a:defRPr/>
            </a:pPr>
            <a:endParaRPr lang="en-US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722C07-8FF5-42E7-85B5-14F1C37A349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D9F13-65BC-4222-9CA0-85DBCF67D4B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2253854"/>
            <a:ext cx="182562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2253854"/>
            <a:ext cx="184150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794784"/>
            <a:ext cx="7772400" cy="1371600"/>
          </a:xfrm>
        </p:spPr>
        <p:txBody>
          <a:bodyPr anchor="b"/>
          <a:lstStyle>
            <a:lvl1pPr algn="r">
              <a:buNone/>
              <a:defRPr sz="36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198784"/>
            <a:ext cx="4572000" cy="1091166"/>
          </a:xfrm>
        </p:spPr>
        <p:txBody>
          <a:bodyPr/>
          <a:lstStyle>
            <a:lvl1pPr marL="0" indent="0" algn="l">
              <a:buNone/>
              <a:defRPr sz="1725">
                <a:solidFill>
                  <a:schemeClr val="tx1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21327C-76B2-4C53-9136-AA546F70B6D1}" type="slidenum">
              <a:rPr lang="en-US" altLang="en-US">
                <a:solidFill>
                  <a:prstClr val="white"/>
                </a:solidFill>
              </a:r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 Click to edit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lvl="0"/>
            <a:r>
              <a:rPr lang="en-US" altLang="ko-KR" dirty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10997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66B91-7EC2-4645-8DCD-A11964620D8E}" type="slidenum">
              <a:rPr lang="en-US" altLang="en-US">
                <a:solidFill>
                  <a:prstClr val="white"/>
                </a:solidFill>
              </a:r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057650"/>
            <a:ext cx="4040188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7" y="4057650"/>
            <a:ext cx="4041775" cy="5715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1800" b="0">
                <a:solidFill>
                  <a:schemeClr val="bg1"/>
                </a:solidFill>
              </a:defRPr>
            </a:lvl1pPr>
            <a:lvl2pPr>
              <a:buNone/>
              <a:defRPr sz="1500" b="1"/>
            </a:lvl2pPr>
            <a:lvl3pPr>
              <a:buNone/>
              <a:defRPr sz="1350" b="1"/>
            </a:lvl3pPr>
            <a:lvl4pPr>
              <a:buNone/>
              <a:defRPr sz="1200" b="1"/>
            </a:lvl4pPr>
            <a:lvl5pPr>
              <a:buNone/>
              <a:defRPr sz="12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083221"/>
            <a:ext cx="4040188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083221"/>
            <a:ext cx="4041775" cy="2956322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86A97C-7A84-46F9-B5BF-C7147C723D7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43D7C0-1CCE-4B8C-A9D0-3C230B33BCB3}" type="slidenum">
              <a:rPr lang="en-US" altLang="en-US">
                <a:solidFill>
                  <a:prstClr val="white"/>
                </a:solidFill>
              </a:r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CBBB4C-972A-4C6F-B47B-E45189C6F179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657600"/>
            <a:ext cx="7481776" cy="3429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1875" b="0">
                <a:solidFill>
                  <a:schemeClr val="accent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4016327"/>
            <a:ext cx="3974592" cy="685800"/>
          </a:xfrm>
        </p:spPr>
        <p:txBody>
          <a:bodyPr/>
          <a:lstStyle>
            <a:lvl1pPr marL="0" indent="0" algn="r">
              <a:buNone/>
              <a:defRPr sz="120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05740"/>
            <a:ext cx="7479792" cy="342900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84643-85E1-4A0D-879F-538037E9899B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/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" name="Freeform 5"/>
          <p:cNvSpPr/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7" name="Right Triangle 6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6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1" y="3740944"/>
            <a:ext cx="182563" cy="17145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4082552"/>
            <a:ext cx="7162800" cy="486174"/>
          </a:xfrm>
          <a:noFill/>
        </p:spPr>
        <p:txBody>
          <a:bodyPr tIns="0"/>
          <a:lstStyle>
            <a:lvl1pPr marL="0" marR="13970" indent="0" algn="r">
              <a:buNone/>
              <a:defRPr sz="1050"/>
            </a:lvl1pPr>
            <a:lvl2pPr>
              <a:defRPr sz="900"/>
            </a:lvl2pPr>
            <a:lvl3pPr>
              <a:defRPr sz="750"/>
            </a:lvl3pPr>
            <a:lvl4pPr>
              <a:defRPr sz="675"/>
            </a:lvl4pPr>
            <a:lvl5pPr>
              <a:defRPr sz="675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42476"/>
            <a:ext cx="8686800" cy="329184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648842"/>
            <a:ext cx="8075432" cy="422004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225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0C2947-5E6A-47D8-B99A-47CBD1C5A4FB}" type="slidenum">
              <a:rPr lang="en-US" altLang="en-US">
                <a:solidFill>
                  <a:prstClr val="white"/>
                </a:solidFill>
              </a:rPr>
              <a:t>‹#›</a:t>
            </a:fld>
            <a:endParaRPr lang="en-US" altLang="en-US">
              <a:solidFill>
                <a:prstClr val="white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10997"/>
            <a:ext cx="8229600" cy="328955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33B993-4908-4766-BA10-FBFA2D8C0CC2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05980"/>
            <a:ext cx="1777470" cy="419457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1"/>
            <a:ext cx="6324600" cy="419457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A44BD4-DD68-43B1-8867-B08D8A83013B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12CE4290-5880-4BF7-B88C-CDE80B940167}" type="slidenum">
              <a:rPr lang="en-US" altLang="en-US">
                <a:solidFill>
                  <a:prstClr val="black"/>
                </a:solidFill>
              </a:rPr>
              <a:t>‹#›</a:t>
            </a:fld>
            <a:endParaRPr lang="en-US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48EDD0-C54D-4C56-A987-465D7D387D0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50448A-3302-46DF-9EA7-7AF99880557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9D9281B-FE8E-4AD4-ADE1-654F94CC61DE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E2557D-438E-48F5-8B13-C96E8CFAADA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912ABE-F877-4ACA-9139-E50617E31DB7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40E72B-76EE-48D7-A9B5-74241DCD823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F82AF4-BCD7-4D92-870D-C8ADBE00E3C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2D39F8-5448-4738-9E98-BCB0143B08A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C5ABBC0-003B-4DB4-A738-A19B81391465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5E92F5-871B-43FE-9996-0A1F4EE04AB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ECCF65-1BBA-4DD8-B9EC-15A9E4D4CEBB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5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84CF5D-4C1D-4980-B14E-B14C6E990544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90EB3F-D2BE-4A78-91A4-5322A7553EF0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0CE938-30EB-4379-98BE-806775F50F1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8F69A7-C693-476E-BAD6-59CD3C53F06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5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77871E-F94E-4291-B348-E2DA3C79576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CFD4D-D455-443C-9322-A8A6AF53F2A9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63BF7A-55BE-4820-8082-3AD66AD7863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DA5270-0CC3-4D2D-A18D-EA68BBA78BB8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90"/>
            </a:lvl2pPr>
            <a:lvl3pPr marL="514350" indent="0">
              <a:buNone/>
              <a:defRPr sz="675"/>
            </a:lvl3pPr>
            <a:lvl4pPr marL="771525" indent="0">
              <a:buNone/>
              <a:defRPr sz="565"/>
            </a:lvl4pPr>
            <a:lvl5pPr marL="1028700" indent="0">
              <a:buNone/>
              <a:defRPr sz="565"/>
            </a:lvl5pPr>
            <a:lvl6pPr marL="1285875" indent="0">
              <a:buNone/>
              <a:defRPr sz="565"/>
            </a:lvl6pPr>
            <a:lvl7pPr marL="1543050" indent="0">
              <a:buNone/>
              <a:defRPr sz="565"/>
            </a:lvl7pPr>
            <a:lvl8pPr marL="1800225" indent="0">
              <a:buNone/>
              <a:defRPr sz="565"/>
            </a:lvl8pPr>
            <a:lvl9pPr marL="2057400" indent="0">
              <a:buNone/>
              <a:defRPr sz="56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17B170-8F6F-4706-AF06-B72057F297A2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E9FC27-F1B0-43F6-A238-649C7D2B0EB1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6C9F6A-B346-4A71-8F79-4D38A3F3F8E3}" type="slidenum">
              <a:rPr lang="en-US" altLang="en-US"/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41772"/>
            <a:ext cx="77724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5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5"/>
            <a:ext cx="7886700" cy="99417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1878806"/>
            <a:ext cx="3887391" cy="276344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70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70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273844"/>
            <a:ext cx="1971675" cy="435887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273844"/>
            <a:ext cx="5800725" cy="435887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rang chiếu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>
            <a:fillRect/>
          </a:stretch>
        </p:blipFill>
        <p:spPr>
          <a:xfrm>
            <a:off x="1143" y="1"/>
            <a:ext cx="9141714" cy="5143500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ctrTitle" hasCustomPrompt="1"/>
          </p:nvPr>
        </p:nvSpPr>
        <p:spPr>
          <a:xfrm>
            <a:off x="628650" y="400050"/>
            <a:ext cx="6343650" cy="1371600"/>
          </a:xfrm>
        </p:spPr>
        <p:txBody>
          <a:bodyPr anchor="b">
            <a:normAutofit/>
          </a:bodyPr>
          <a:lstStyle>
            <a:lvl1pPr algn="l" latinLnBrk="0">
              <a:defRPr lang="vi-VN" sz="24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 hasCustomPrompt="1"/>
          </p:nvPr>
        </p:nvSpPr>
        <p:spPr>
          <a:xfrm>
            <a:off x="628650" y="1828800"/>
            <a:ext cx="5314950" cy="685800"/>
          </a:xfrm>
        </p:spPr>
        <p:txBody>
          <a:bodyPr>
            <a:normAutofit/>
          </a:bodyPr>
          <a:lstStyle>
            <a:lvl1pPr marL="0" indent="0" algn="l" latinLnBrk="0">
              <a:spcBef>
                <a:spcPts val="675"/>
              </a:spcBef>
              <a:buNone/>
              <a:defRPr lang="vi-VN" sz="135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algn="ctr" latinLnBrk="0">
              <a:buNone/>
              <a:defRPr lang="vi-VN" sz="1125"/>
            </a:lvl2pPr>
            <a:lvl3pPr marL="514350" indent="0" algn="ctr" latinLnBrk="0">
              <a:buNone/>
              <a:defRPr lang="vi-VN" sz="1015"/>
            </a:lvl3pPr>
            <a:lvl4pPr marL="771525" indent="0" algn="ctr" latinLnBrk="0">
              <a:buNone/>
              <a:defRPr lang="vi-VN" sz="900"/>
            </a:lvl4pPr>
            <a:lvl5pPr marL="1028700" indent="0" algn="ctr" latinLnBrk="0">
              <a:buNone/>
              <a:defRPr lang="vi-VN" sz="900"/>
            </a:lvl5pPr>
            <a:lvl6pPr marL="1285875" indent="0" algn="ctr" latinLnBrk="0">
              <a:buNone/>
              <a:defRPr lang="vi-VN" sz="900"/>
            </a:lvl6pPr>
            <a:lvl7pPr marL="1543050" indent="0" algn="ctr" latinLnBrk="0">
              <a:buNone/>
              <a:defRPr lang="vi-VN" sz="900"/>
            </a:lvl7pPr>
            <a:lvl8pPr marL="1800225" indent="0" algn="ctr" latinLnBrk="0">
              <a:buNone/>
              <a:defRPr lang="vi-VN" sz="900"/>
            </a:lvl8pPr>
            <a:lvl9pPr marL="2057400" indent="0" algn="ctr" latinLnBrk="0">
              <a:buNone/>
              <a:defRPr lang="vi-VN" sz="900"/>
            </a:lvl9pPr>
          </a:lstStyle>
          <a:p>
            <a:r>
              <a:rPr lang="vi-VN"/>
              <a:t>Bấm để sửa kiểu tiêu đề phụ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61750D-1F1D-40FB-8965-E86C791CC8EB}" type="datetime1">
              <a:rPr lang="vi-VN" smtClean="0"/>
              <a:t>22/03/2024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>
            <a:fillRect/>
          </a:stretch>
        </p:blipFill>
        <p:spPr>
          <a:xfrm>
            <a:off x="0" y="0"/>
            <a:ext cx="9141714" cy="5142882"/>
          </a:xfrm>
          <a:prstGeom prst="rect">
            <a:avLst/>
          </a:prstGeom>
        </p:spPr>
      </p:pic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2514600" y="400050"/>
            <a:ext cx="5486400" cy="1371600"/>
          </a:xfrm>
        </p:spPr>
        <p:txBody>
          <a:bodyPr anchor="b">
            <a:normAutofit/>
          </a:bodyPr>
          <a:lstStyle>
            <a:lvl1pPr latinLnBrk="0">
              <a:defRPr lang="vi-VN" sz="247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2514600" y="1828800"/>
            <a:ext cx="4114800" cy="685800"/>
          </a:xfrm>
        </p:spPr>
        <p:txBody>
          <a:bodyPr>
            <a:normAutofit/>
          </a:bodyPr>
          <a:lstStyle>
            <a:lvl1pPr marL="0" indent="0" latinLnBrk="0">
              <a:spcBef>
                <a:spcPts val="675"/>
              </a:spcBef>
              <a:buNone/>
              <a:defRPr lang="vi-VN" sz="1350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latinLnBrk="0">
              <a:buNone/>
              <a:defRPr lang="vi-VN"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 latinLnBrk="0">
              <a:buNone/>
              <a:defRPr lang="vi-VN" sz="1015">
                <a:solidFill>
                  <a:schemeClr val="tx1">
                    <a:tint val="75000"/>
                  </a:schemeClr>
                </a:solidFill>
              </a:defRPr>
            </a:lvl3pPr>
            <a:lvl4pPr marL="771525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latinLnBrk="0">
              <a:buNone/>
              <a:defRPr lang="vi-VN"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 hasCustomPrompt="1"/>
          </p:nvPr>
        </p:nvSpPr>
        <p:spPr>
          <a:xfrm>
            <a:off x="1143000" y="1369219"/>
            <a:ext cx="3291840" cy="260604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4709160" y="1369219"/>
            <a:ext cx="3291840" cy="2606040"/>
          </a:xfrm>
        </p:spPr>
        <p:txBody>
          <a:bodyPr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144500-A852-4614-BE02-A7B55E0B8DF2}" type="datetime1">
              <a:rPr lang="vi-VN" smtClean="0"/>
              <a:t>22/03/2024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 hasCustomPrompt="1"/>
          </p:nvPr>
        </p:nvSpPr>
        <p:spPr>
          <a:xfrm>
            <a:off x="1143000" y="1371599"/>
            <a:ext cx="3291840" cy="5969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3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latinLnBrk="0">
              <a:buNone/>
              <a:defRPr lang="vi-VN" sz="1125" b="1"/>
            </a:lvl2pPr>
            <a:lvl3pPr marL="514350" indent="0" latinLnBrk="0">
              <a:buNone/>
              <a:defRPr lang="vi-VN" sz="1015" b="1"/>
            </a:lvl3pPr>
            <a:lvl4pPr marL="771525" indent="0" latinLnBrk="0">
              <a:buNone/>
              <a:defRPr lang="vi-VN" sz="900" b="1"/>
            </a:lvl4pPr>
            <a:lvl5pPr marL="1028700" indent="0" latinLnBrk="0">
              <a:buNone/>
              <a:defRPr lang="vi-VN" sz="900" b="1"/>
            </a:lvl5pPr>
            <a:lvl6pPr marL="1285875" indent="0" latinLnBrk="0">
              <a:buNone/>
              <a:defRPr lang="vi-VN" sz="900" b="1"/>
            </a:lvl6pPr>
            <a:lvl7pPr marL="1543050" indent="0" latinLnBrk="0">
              <a:buNone/>
              <a:defRPr lang="vi-VN" sz="900" b="1"/>
            </a:lvl7pPr>
            <a:lvl8pPr marL="1800225" indent="0" latinLnBrk="0">
              <a:buNone/>
              <a:defRPr lang="vi-VN" sz="900" b="1"/>
            </a:lvl8pPr>
            <a:lvl9pPr marL="2057400" indent="0" latinLnBrk="0">
              <a:buNone/>
              <a:defRPr lang="vi-VN" sz="9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 hasCustomPrompt="1"/>
          </p:nvPr>
        </p:nvSpPr>
        <p:spPr>
          <a:xfrm>
            <a:off x="1143000" y="1968500"/>
            <a:ext cx="3291840" cy="2006600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 hasCustomPrompt="1"/>
          </p:nvPr>
        </p:nvSpPr>
        <p:spPr>
          <a:xfrm>
            <a:off x="4709160" y="1371599"/>
            <a:ext cx="3291840" cy="596900"/>
          </a:xfrm>
        </p:spPr>
        <p:txBody>
          <a:bodyPr anchor="ctr"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1350" b="0">
                <a:solidFill>
                  <a:schemeClr val="accent4">
                    <a:lumMod val="75000"/>
                  </a:schemeClr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latinLnBrk="0">
              <a:buNone/>
              <a:defRPr lang="vi-VN" sz="1125" b="1"/>
            </a:lvl2pPr>
            <a:lvl3pPr marL="514350" indent="0" latinLnBrk="0">
              <a:buNone/>
              <a:defRPr lang="vi-VN" sz="1015" b="1"/>
            </a:lvl3pPr>
            <a:lvl4pPr marL="771525" indent="0" latinLnBrk="0">
              <a:buNone/>
              <a:defRPr lang="vi-VN" sz="900" b="1"/>
            </a:lvl4pPr>
            <a:lvl5pPr marL="1028700" indent="0" latinLnBrk="0">
              <a:buNone/>
              <a:defRPr lang="vi-VN" sz="900" b="1"/>
            </a:lvl5pPr>
            <a:lvl6pPr marL="1285875" indent="0" latinLnBrk="0">
              <a:buNone/>
              <a:defRPr lang="vi-VN" sz="900" b="1"/>
            </a:lvl6pPr>
            <a:lvl7pPr marL="1543050" indent="0" latinLnBrk="0">
              <a:buNone/>
              <a:defRPr lang="vi-VN" sz="900" b="1"/>
            </a:lvl7pPr>
            <a:lvl8pPr marL="1800225" indent="0" latinLnBrk="0">
              <a:buNone/>
              <a:defRPr lang="vi-VN" sz="900" b="1"/>
            </a:lvl8pPr>
            <a:lvl9pPr marL="2057400" indent="0" latinLnBrk="0">
              <a:buNone/>
              <a:defRPr lang="vi-VN" sz="900" b="1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 hasCustomPrompt="1"/>
          </p:nvPr>
        </p:nvSpPr>
        <p:spPr>
          <a:xfrm>
            <a:off x="4709160" y="1968500"/>
            <a:ext cx="3291840" cy="2006600"/>
          </a:xfrm>
        </p:spPr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2pPr>
            <a:lvl3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3pPr>
            <a:lvl4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4pPr>
            <a:lvl5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5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7" name="Chỗ dành sẵn cho Ngà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0B8EE9C-E5C3-4310-A0A8-D02DE97C9E16}" type="datetime1">
              <a:rPr lang="en-US" smtClean="0"/>
              <a:t>3/22/2024</a:t>
            </a:fld>
            <a:endParaRPr lang="en-US"/>
          </a:p>
        </p:txBody>
      </p:sp>
      <p:sp>
        <p:nvSpPr>
          <p:cNvPr id="8" name="Chỗ dành sẵn cho Chân trang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9" name="Chỗ dành sẵn cho Số Trang chiế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FC8679-97DB-46A1-A777-A0ABC5DB7EA2}" type="datetime1">
              <a:rPr lang="vi-VN" smtClean="0"/>
              <a:t>22/03/2024</a:t>
            </a:fld>
            <a:endParaRPr lang="vi-VN"/>
          </a:p>
        </p:txBody>
      </p:sp>
      <p:sp>
        <p:nvSpPr>
          <p:cNvPr id="4" name="Chỗ dành sẵn cho Chân trang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Trang chiế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8E3D9-170E-4FBE-A407-230C83F1DE4F}" type="datetime1">
              <a:rPr lang="vi-VN" smtClean="0"/>
              <a:t>22/03/2024</a:t>
            </a:fld>
            <a:endParaRPr lang="vi-VN"/>
          </a:p>
        </p:txBody>
      </p:sp>
      <p:sp>
        <p:nvSpPr>
          <p:cNvPr id="3" name="Chỗ dành sẵn cho Chân trang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Trang chiế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18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 hasCustomPrompt="1"/>
          </p:nvPr>
        </p:nvSpPr>
        <p:spPr>
          <a:xfrm>
            <a:off x="3543300" y="1371600"/>
            <a:ext cx="4457700" cy="2607469"/>
          </a:xfrm>
        </p:spPr>
        <p:txBody>
          <a:bodyPr>
            <a:normAutofit/>
          </a:bodyPr>
          <a:lstStyle>
            <a:lvl1pPr latinLnBrk="0">
              <a:defRPr lang="vi-VN" sz="1125"/>
            </a:lvl1pPr>
            <a:lvl2pPr latinLnBrk="0">
              <a:defRPr lang="vi-VN" sz="1015"/>
            </a:lvl2pPr>
            <a:lvl3pPr latinLnBrk="0">
              <a:defRPr lang="vi-VN" sz="900"/>
            </a:lvl3pPr>
            <a:lvl4pPr latinLnBrk="0">
              <a:defRPr lang="vi-VN" sz="790"/>
            </a:lvl4pPr>
            <a:lvl5pPr latinLnBrk="0">
              <a:defRPr lang="vi-VN" sz="790"/>
            </a:lvl5pPr>
            <a:lvl6pPr latinLnBrk="0">
              <a:defRPr lang="vi-VN" sz="1125"/>
            </a:lvl6pPr>
            <a:lvl7pPr latinLnBrk="0">
              <a:defRPr lang="vi-VN" sz="1125"/>
            </a:lvl7pPr>
            <a:lvl8pPr latinLnBrk="0">
              <a:defRPr lang="vi-VN" sz="1125"/>
            </a:lvl8pPr>
            <a:lvl9pPr latinLnBrk="0">
              <a:defRPr lang="vi-VN" sz="1125"/>
            </a:lvl9pPr>
          </a:lstStyle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1142999" y="1371600"/>
            <a:ext cx="2194560" cy="2607469"/>
          </a:xfrm>
        </p:spPr>
        <p:txBody>
          <a:bodyPr>
            <a:normAutofit/>
          </a:bodyPr>
          <a:lstStyle>
            <a:lvl1pPr marL="0" indent="0" latinLnBrk="0">
              <a:spcBef>
                <a:spcPts val="675"/>
              </a:spcBef>
              <a:buNone/>
              <a:defRPr lang="vi-VN" sz="1015"/>
            </a:lvl1pPr>
            <a:lvl2pPr marL="257175" indent="0" latinLnBrk="0">
              <a:buNone/>
              <a:defRPr lang="vi-VN" sz="790"/>
            </a:lvl2pPr>
            <a:lvl3pPr marL="514350" indent="0" latinLnBrk="0">
              <a:buNone/>
              <a:defRPr lang="vi-VN" sz="675"/>
            </a:lvl3pPr>
            <a:lvl4pPr marL="771525" indent="0" latinLnBrk="0">
              <a:buNone/>
              <a:defRPr lang="vi-VN" sz="565"/>
            </a:lvl4pPr>
            <a:lvl5pPr marL="1028700" indent="0" latinLnBrk="0">
              <a:buNone/>
              <a:defRPr lang="vi-VN" sz="565"/>
            </a:lvl5pPr>
            <a:lvl6pPr marL="1285875" indent="0" latinLnBrk="0">
              <a:buNone/>
              <a:defRPr lang="vi-VN" sz="565"/>
            </a:lvl6pPr>
            <a:lvl7pPr marL="1543050" indent="0" latinLnBrk="0">
              <a:buNone/>
              <a:defRPr lang="vi-VN" sz="565"/>
            </a:lvl7pPr>
            <a:lvl8pPr marL="1800225" indent="0" latinLnBrk="0">
              <a:buNone/>
              <a:defRPr lang="vi-VN" sz="565"/>
            </a:lvl8pPr>
            <a:lvl9pPr marL="2057400" indent="0" latinLnBrk="0">
              <a:buNone/>
              <a:defRPr lang="vi-VN" sz="565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2FFA2F-4DD1-4D2C-BAC2-71F67BBB7B93}" type="datetime1">
              <a:rPr lang="vi-VN" smtClean="0"/>
              <a:t>22/03/2024</a:t>
            </a:fld>
            <a:endParaRPr lang="vi-VN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 anchor="b"/>
          <a:lstStyle>
            <a:lvl1pPr latinLnBrk="0">
              <a:defRPr lang="vi-VN" sz="18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 hasCustomPrompt="1"/>
          </p:nvPr>
        </p:nvSpPr>
        <p:spPr>
          <a:xfrm>
            <a:off x="5257800" y="1684496"/>
            <a:ext cx="2743200" cy="1645920"/>
          </a:xfrm>
        </p:spPr>
        <p:txBody>
          <a:bodyPr>
            <a:normAutofit/>
          </a:bodyPr>
          <a:lstStyle>
            <a:lvl1pPr marL="0" indent="0" latinLnBrk="0">
              <a:spcBef>
                <a:spcPts val="675"/>
              </a:spcBef>
              <a:buNone/>
              <a:defRPr lang="vi-VN" sz="101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latinLnBrk="0">
              <a:buNone/>
              <a:defRPr lang="vi-VN" sz="790"/>
            </a:lvl2pPr>
            <a:lvl3pPr marL="514350" indent="0" latinLnBrk="0">
              <a:buNone/>
              <a:defRPr lang="vi-VN" sz="675"/>
            </a:lvl3pPr>
            <a:lvl4pPr marL="771525" indent="0" latinLnBrk="0">
              <a:buNone/>
              <a:defRPr lang="vi-VN" sz="565"/>
            </a:lvl4pPr>
            <a:lvl5pPr marL="1028700" indent="0" latinLnBrk="0">
              <a:buNone/>
              <a:defRPr lang="vi-VN" sz="565"/>
            </a:lvl5pPr>
            <a:lvl6pPr marL="1285875" indent="0" latinLnBrk="0">
              <a:buNone/>
              <a:defRPr lang="vi-VN" sz="565"/>
            </a:lvl6pPr>
            <a:lvl7pPr marL="1543050" indent="0" latinLnBrk="0">
              <a:buNone/>
              <a:defRPr lang="vi-VN" sz="565"/>
            </a:lvl7pPr>
            <a:lvl8pPr marL="1800225" indent="0" latinLnBrk="0">
              <a:buNone/>
              <a:defRPr lang="vi-VN" sz="565"/>
            </a:lvl8pPr>
            <a:lvl9pPr marL="2057400" indent="0" latinLnBrk="0">
              <a:buNone/>
              <a:defRPr lang="vi-VN" sz="565"/>
            </a:lvl9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5" name="Chỗ dành sẵn cho Ngà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B52B8FF1-2ED6-4537-923F-233B63C57ADF}" type="datetime1">
              <a:rPr lang="en-US" smtClean="0"/>
              <a:t>3/22/2024</a:t>
            </a:fld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7" name="Chỗ dành sẵn cho Số Trang chiế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  <p:sp>
        <p:nvSpPr>
          <p:cNvPr id="8" name="Hình tự do 5"/>
          <p:cNvSpPr/>
          <p:nvPr/>
        </p:nvSpPr>
        <p:spPr bwMode="gray">
          <a:xfrm>
            <a:off x="603250" y="1271588"/>
            <a:ext cx="4197350" cy="2471738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2" name="Chỗ dành sẵn cho Ảnh 11"/>
          <p:cNvSpPr>
            <a:spLocks noGrp="1"/>
          </p:cNvSpPr>
          <p:nvPr>
            <p:ph type="pic" idx="1" hasCustomPrompt="1"/>
          </p:nvPr>
        </p:nvSpPr>
        <p:spPr>
          <a:xfrm>
            <a:off x="754517" y="1405890"/>
            <a:ext cx="3894817" cy="2203133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 sz="112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257175" indent="0" latinLnBrk="0">
              <a:buNone/>
              <a:defRPr lang="vi-VN" sz="1575"/>
            </a:lvl2pPr>
            <a:lvl3pPr marL="514350" indent="0" latinLnBrk="0">
              <a:buNone/>
              <a:defRPr lang="vi-VN" sz="1350"/>
            </a:lvl3pPr>
            <a:lvl4pPr marL="771525" indent="0" latinLnBrk="0">
              <a:buNone/>
              <a:defRPr lang="vi-VN" sz="1125"/>
            </a:lvl4pPr>
            <a:lvl5pPr marL="1028700" indent="0" latinLnBrk="0">
              <a:buNone/>
              <a:defRPr lang="vi-VN" sz="1125"/>
            </a:lvl5pPr>
            <a:lvl6pPr marL="1285875" indent="0" latinLnBrk="0">
              <a:buNone/>
              <a:defRPr lang="vi-VN" sz="1125"/>
            </a:lvl6pPr>
            <a:lvl7pPr marL="1543050" indent="0" latinLnBrk="0">
              <a:buNone/>
              <a:defRPr lang="vi-VN" sz="1125"/>
            </a:lvl7pPr>
            <a:lvl8pPr marL="1800225" indent="0" latinLnBrk="0">
              <a:buNone/>
              <a:defRPr lang="vi-VN" sz="1125"/>
            </a:lvl8pPr>
            <a:lvl9pPr marL="2057400" indent="0" latinLnBrk="0">
              <a:buNone/>
              <a:defRPr lang="vi-VN" sz="1125"/>
            </a:lvl9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Hai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287"/>
            <a:ext cx="9141714" cy="5142213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700087"/>
            <a:ext cx="3086100" cy="308209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4326" y="834767"/>
            <a:ext cx="2728840" cy="281273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3975100" y="700087"/>
            <a:ext cx="3086100" cy="308209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147926" y="834767"/>
            <a:ext cx="2728840" cy="281273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3979069"/>
            <a:ext cx="2674620" cy="82296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01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675"/>
              </a:spcBef>
              <a:buNone/>
              <a:defRPr lang="vi-VN" sz="1015"/>
            </a:lvl2pPr>
            <a:lvl3pPr marL="0" indent="0" latinLnBrk="0">
              <a:spcBef>
                <a:spcPts val="675"/>
              </a:spcBef>
              <a:buNone/>
              <a:defRPr lang="vi-VN" sz="1015"/>
            </a:lvl3pPr>
            <a:lvl4pPr marL="0" indent="0" latinLnBrk="0">
              <a:spcBef>
                <a:spcPts val="675"/>
              </a:spcBef>
              <a:buNone/>
              <a:defRPr lang="vi-VN" sz="1015"/>
            </a:lvl4pPr>
            <a:lvl5pPr marL="0" indent="0" latinLnBrk="0">
              <a:spcBef>
                <a:spcPts val="675"/>
              </a:spcBef>
              <a:buNone/>
              <a:defRPr lang="vi-VN" sz="1015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20" name="Chỗ dành sẵn cho Văn bản 16"/>
          <p:cNvSpPr>
            <a:spLocks noGrp="1"/>
          </p:cNvSpPr>
          <p:nvPr>
            <p:ph type="body" sz="quarter" idx="16" hasCustomPrompt="1"/>
          </p:nvPr>
        </p:nvSpPr>
        <p:spPr>
          <a:xfrm>
            <a:off x="4175036" y="3979069"/>
            <a:ext cx="2674620" cy="822960"/>
          </a:xfrm>
        </p:spPr>
        <p:txBody>
          <a:bodyPr>
            <a:normAutofit/>
          </a:bodyPr>
          <a:lstStyle>
            <a:lvl1pPr marL="0" indent="0" latinLnBrk="0">
              <a:buNone/>
              <a:defRPr lang="vi-VN" sz="1015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675"/>
              </a:spcBef>
              <a:buNone/>
              <a:defRPr lang="vi-VN" sz="1015"/>
            </a:lvl2pPr>
            <a:lvl3pPr marL="0" indent="0" latinLnBrk="0">
              <a:spcBef>
                <a:spcPts val="675"/>
              </a:spcBef>
              <a:buNone/>
              <a:defRPr lang="vi-VN" sz="1015"/>
            </a:lvl3pPr>
            <a:lvl4pPr marL="0" indent="0" latinLnBrk="0">
              <a:spcBef>
                <a:spcPts val="675"/>
              </a:spcBef>
              <a:buNone/>
              <a:defRPr lang="vi-VN" sz="1015"/>
            </a:lvl4pPr>
            <a:lvl5pPr marL="0" indent="0" latinLnBrk="0">
              <a:spcBef>
                <a:spcPts val="675"/>
              </a:spcBef>
              <a:buNone/>
              <a:defRPr lang="vi-VN" sz="1015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Ba Ảnh với Chú thí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̉nh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" y="1287"/>
            <a:ext cx="9141714" cy="5142213"/>
          </a:xfrm>
          <a:prstGeom prst="rect">
            <a:avLst/>
          </a:prstGeom>
        </p:spPr>
      </p:pic>
      <p:sp>
        <p:nvSpPr>
          <p:cNvPr id="7" name="Hình tự do 5"/>
          <p:cNvSpPr/>
          <p:nvPr/>
        </p:nvSpPr>
        <p:spPr bwMode="gray">
          <a:xfrm>
            <a:off x="571500" y="700087"/>
            <a:ext cx="4000500" cy="3082099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3" hasCustomPrompt="1"/>
          </p:nvPr>
        </p:nvSpPr>
        <p:spPr>
          <a:xfrm>
            <a:off x="743916" y="834767"/>
            <a:ext cx="3655668" cy="281273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8" name="Hình tự do 5"/>
          <p:cNvSpPr/>
          <p:nvPr/>
        </p:nvSpPr>
        <p:spPr bwMode="gray">
          <a:xfrm>
            <a:off x="4742905" y="725487"/>
            <a:ext cx="2243207" cy="145078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9" name="Chỗ dành sẵn cho Ảnh 18"/>
          <p:cNvSpPr>
            <a:spLocks noGrp="1"/>
          </p:cNvSpPr>
          <p:nvPr>
            <p:ph type="pic" sz="quarter" idx="15" hasCustomPrompt="1"/>
          </p:nvPr>
        </p:nvSpPr>
        <p:spPr>
          <a:xfrm>
            <a:off x="4879519" y="832307"/>
            <a:ext cx="1969979" cy="123714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7" name="Chỗ dành sẵn cho Văn bản 16"/>
          <p:cNvSpPr>
            <a:spLocks noGrp="1"/>
          </p:cNvSpPr>
          <p:nvPr>
            <p:ph type="body" sz="quarter" idx="14" hasCustomPrompt="1"/>
          </p:nvPr>
        </p:nvSpPr>
        <p:spPr>
          <a:xfrm>
            <a:off x="771436" y="4439441"/>
            <a:ext cx="6078062" cy="373065"/>
          </a:xfrm>
        </p:spPr>
        <p:txBody>
          <a:bodyPr>
            <a:normAutofit/>
          </a:bodyPr>
          <a:lstStyle>
            <a:lvl1pPr marL="0" indent="0" latinLnBrk="0">
              <a:spcBef>
                <a:spcPts val="0"/>
              </a:spcBef>
              <a:buNone/>
              <a:defRPr lang="vi-VN" sz="900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  <a:lvl2pPr marL="0" indent="0" latinLnBrk="0">
              <a:spcBef>
                <a:spcPts val="675"/>
              </a:spcBef>
              <a:buNone/>
              <a:defRPr lang="vi-VN" sz="1015"/>
            </a:lvl2pPr>
            <a:lvl3pPr marL="0" indent="0" latinLnBrk="0">
              <a:spcBef>
                <a:spcPts val="675"/>
              </a:spcBef>
              <a:buNone/>
              <a:defRPr lang="vi-VN" sz="1015"/>
            </a:lvl3pPr>
            <a:lvl4pPr marL="0" indent="0" latinLnBrk="0">
              <a:spcBef>
                <a:spcPts val="675"/>
              </a:spcBef>
              <a:buNone/>
              <a:defRPr lang="vi-VN" sz="1015"/>
            </a:lvl4pPr>
            <a:lvl5pPr marL="0" indent="0" latinLnBrk="0">
              <a:spcBef>
                <a:spcPts val="675"/>
              </a:spcBef>
              <a:buNone/>
              <a:defRPr lang="vi-VN" sz="1015"/>
            </a:lvl5pPr>
          </a:lstStyle>
          <a:p>
            <a:pPr lvl="0"/>
            <a:r>
              <a:rPr lang="vi-VN"/>
              <a:t>Bấm để sửa kiểu văn bản Bản cái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4742905" y="2295716"/>
            <a:ext cx="2243207" cy="145078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4879519" y="2402536"/>
            <a:ext cx="1969979" cy="123714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>
          <a:xfrm>
            <a:off x="771435" y="3979068"/>
            <a:ext cx="6078062" cy="434941"/>
          </a:xfrm>
        </p:spPr>
        <p:txBody>
          <a:bodyPr>
            <a:normAutofit/>
          </a:bodyPr>
          <a:lstStyle>
            <a:lvl1pPr latinLnBrk="0">
              <a:defRPr lang="vi-VN" sz="1350">
                <a:solidFill>
                  <a:schemeClr val="accent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để sửa kiểu tiêu đề Bản cái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ăm Ả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2" y="212"/>
            <a:ext cx="9141714" cy="5144786"/>
          </a:xfrm>
          <a:prstGeom prst="rect">
            <a:avLst/>
          </a:prstGeom>
        </p:spPr>
      </p:pic>
      <p:sp>
        <p:nvSpPr>
          <p:cNvPr id="8" name="Hình tự do 5"/>
          <p:cNvSpPr/>
          <p:nvPr/>
        </p:nvSpPr>
        <p:spPr bwMode="gray">
          <a:xfrm>
            <a:off x="3136900" y="198783"/>
            <a:ext cx="3924299" cy="226501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Chỗ dành sẵn cho Ảnh 8"/>
          <p:cNvSpPr>
            <a:spLocks noGrp="1"/>
          </p:cNvSpPr>
          <p:nvPr>
            <p:ph type="pic" sz="quarter" idx="13" hasCustomPrompt="1"/>
          </p:nvPr>
        </p:nvSpPr>
        <p:spPr>
          <a:xfrm>
            <a:off x="3318326" y="327236"/>
            <a:ext cx="3561446" cy="200811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0" name="Hình tự do 5"/>
          <p:cNvSpPr/>
          <p:nvPr/>
        </p:nvSpPr>
        <p:spPr bwMode="gray">
          <a:xfrm>
            <a:off x="612141" y="288542"/>
            <a:ext cx="2359659" cy="142100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1" name="Chỗ dành sẵn cho Ảnh 10"/>
          <p:cNvSpPr>
            <a:spLocks noGrp="1"/>
          </p:cNvSpPr>
          <p:nvPr>
            <p:ph type="pic" sz="quarter" idx="15" hasCustomPrompt="1"/>
          </p:nvPr>
        </p:nvSpPr>
        <p:spPr>
          <a:xfrm>
            <a:off x="759767" y="403674"/>
            <a:ext cx="2064409" cy="119074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2" name="Hình tự do 5"/>
          <p:cNvSpPr/>
          <p:nvPr/>
        </p:nvSpPr>
        <p:spPr bwMode="gray">
          <a:xfrm>
            <a:off x="612141" y="1858771"/>
            <a:ext cx="2359659" cy="142100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3" name="Chỗ dành sẵn cho Ảnh 12"/>
          <p:cNvSpPr>
            <a:spLocks noGrp="1"/>
          </p:cNvSpPr>
          <p:nvPr>
            <p:ph type="pic" sz="quarter" idx="16" hasCustomPrompt="1"/>
          </p:nvPr>
        </p:nvSpPr>
        <p:spPr>
          <a:xfrm>
            <a:off x="759767" y="1973903"/>
            <a:ext cx="2064409" cy="119074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14" name="Hình tự do 5"/>
          <p:cNvSpPr/>
          <p:nvPr/>
        </p:nvSpPr>
        <p:spPr bwMode="gray">
          <a:xfrm>
            <a:off x="612141" y="3428999"/>
            <a:ext cx="2359659" cy="1421008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5" name="Chỗ dành sẵn cho Ảnh 14"/>
          <p:cNvSpPr>
            <a:spLocks noGrp="1"/>
          </p:cNvSpPr>
          <p:nvPr>
            <p:ph type="pic" sz="quarter" idx="17" hasCustomPrompt="1"/>
          </p:nvPr>
        </p:nvSpPr>
        <p:spPr>
          <a:xfrm>
            <a:off x="759767" y="3544131"/>
            <a:ext cx="2064409" cy="1190744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  <p:sp>
        <p:nvSpPr>
          <p:cNvPr id="20" name="Hình tự do 5"/>
          <p:cNvSpPr/>
          <p:nvPr/>
        </p:nvSpPr>
        <p:spPr bwMode="gray">
          <a:xfrm>
            <a:off x="3136900" y="2586383"/>
            <a:ext cx="3924299" cy="226501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51435" tIns="25717" rIns="51435" bIns="25717" numCol="1" anchor="t" anchorCtr="0" compatLnSpc="1"/>
          <a:lstStyle/>
          <a:p>
            <a:endParaRPr lang="vi-VN" sz="1015">
              <a:latin typeface="Segoe UI" panose="020B0502040204020203" pitchFamily="34" charset="0"/>
              <a:ea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1" name="Chỗ dành sẵn cho Ảnh 20"/>
          <p:cNvSpPr>
            <a:spLocks noGrp="1"/>
          </p:cNvSpPr>
          <p:nvPr>
            <p:ph type="pic" sz="quarter" idx="18" hasCustomPrompt="1"/>
          </p:nvPr>
        </p:nvSpPr>
        <p:spPr>
          <a:xfrm>
            <a:off x="3318326" y="2714837"/>
            <a:ext cx="3561446" cy="200811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>
            <a:noAutofit/>
          </a:bodyPr>
          <a:lstStyle>
            <a:lvl1pPr marL="0" indent="0" algn="ctr" latinLnBrk="0">
              <a:buNone/>
              <a:defRPr lang="vi-VN"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r>
              <a:rPr lang="vi-VN"/>
              <a:t>Bấm vào biểu tượng để thêm ảnh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9DC548-14FE-4E4F-A263-940A54C248A3}" type="datetime1">
              <a:rPr lang="vi-VN" smtClean="0"/>
              <a:t>22/03/2024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ăn bản và Tiêu đề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 hasCustomPrompt="1"/>
          </p:nvPr>
        </p:nvSpPr>
        <p:spPr>
          <a:xfrm>
            <a:off x="6629400" y="273844"/>
            <a:ext cx="1371599" cy="3705225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 hasCustomPrompt="1"/>
          </p:nvPr>
        </p:nvSpPr>
        <p:spPr>
          <a:xfrm>
            <a:off x="1143000" y="273844"/>
            <a:ext cx="5143500" cy="3705225"/>
          </a:xfrm>
        </p:spPr>
        <p:txBody>
          <a:bodyPr vert="eaVert"/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D9EE30-883E-4C68-B7FA-C27C015832CB}" type="datetime1">
              <a:rPr lang="vi-VN" smtClean="0"/>
              <a:t>22/03/2024</a:t>
            </a:fld>
            <a:endParaRPr lang="vi-VN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/>
              <a:t>‹#›</a:t>
            </a:fld>
            <a:endParaRPr lang="vi-V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4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image" Target="../media/image4.jpe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image" Target="../media/image5.jpeg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9.xml"/><Relationship Id="rId3" Type="http://schemas.openxmlformats.org/officeDocument/2006/relationships/slideLayout" Target="../slideLayouts/slideLayout74.xml"/><Relationship Id="rId7" Type="http://schemas.openxmlformats.org/officeDocument/2006/relationships/slideLayout" Target="../slideLayouts/slideLayout7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3.xml"/><Relationship Id="rId1" Type="http://schemas.openxmlformats.org/officeDocument/2006/relationships/slideLayout" Target="../slideLayouts/slideLayout72.xml"/><Relationship Id="rId6" Type="http://schemas.openxmlformats.org/officeDocument/2006/relationships/slideLayout" Target="../slideLayouts/slideLayout77.xml"/><Relationship Id="rId11" Type="http://schemas.openxmlformats.org/officeDocument/2006/relationships/slideLayout" Target="../slideLayouts/slideLayout82.xml"/><Relationship Id="rId5" Type="http://schemas.openxmlformats.org/officeDocument/2006/relationships/slideLayout" Target="../slideLayouts/slideLayout76.xml"/><Relationship Id="rId10" Type="http://schemas.openxmlformats.org/officeDocument/2006/relationships/slideLayout" Target="../slideLayouts/slideLayout81.xml"/><Relationship Id="rId4" Type="http://schemas.openxmlformats.org/officeDocument/2006/relationships/slideLayout" Target="../slideLayouts/slideLayout75.xml"/><Relationship Id="rId9" Type="http://schemas.openxmlformats.org/officeDocument/2006/relationships/slideLayout" Target="../slideLayouts/slideLayout8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6" Type="http://schemas.openxmlformats.org/officeDocument/2006/relationships/image" Target="../media/image6.png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theme" Target="../theme/theme9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3/22/2024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7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marL="273685" indent="-191770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455" indent="-171450" algn="l" rtl="0" eaLnBrk="0" fontAlgn="base" hangingPunct="0">
        <a:spcBef>
          <a:spcPts val="24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389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/>
          <p:nvPr/>
        </p:nvSpPr>
        <p:spPr bwMode="auto">
          <a:xfrm>
            <a:off x="715963" y="3751660"/>
            <a:ext cx="3802062" cy="1082278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2" name="Freeform 11"/>
          <p:cNvSpPr/>
          <p:nvPr/>
        </p:nvSpPr>
        <p:spPr bwMode="auto">
          <a:xfrm>
            <a:off x="-53975" y="4338638"/>
            <a:ext cx="3802063" cy="6286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ight Triangle 13"/>
          <p:cNvSpPr/>
          <p:nvPr/>
        </p:nvSpPr>
        <p:spPr bwMode="auto">
          <a:xfrm>
            <a:off x="-6042" y="4343440"/>
            <a:ext cx="3402314" cy="810651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4340804"/>
            <a:ext cx="3405509" cy="813287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110853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4806554"/>
            <a:ext cx="1919288" cy="273844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7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4806554"/>
            <a:ext cx="2351087" cy="273844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75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4806554"/>
            <a:ext cx="366712" cy="27384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750"/>
            </a:lvl1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fld id="{D1A7F20A-FE46-4DFE-B2C2-51644DF439EE}" type="slidenum">
              <a:rPr lang="en-US" altLang="en-US" smtClean="0">
                <a:solidFill>
                  <a:prstClr val="black"/>
                </a:solidFill>
                <a:latin typeface="Arial" panose="020B0604020202020204" pitchFamily="34" charset="0"/>
              </a:rPr>
              <a:t>‹#›</a:t>
            </a:fld>
            <a:endParaRPr lang="en-US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75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075" b="1">
          <a:solidFill>
            <a:schemeClr val="tx2"/>
          </a:solidFill>
          <a:latin typeface="Lucida Sans Unicode" panose="020B0602030504020204" pitchFamily="34" charset="0"/>
        </a:defRPr>
      </a:lvl9pPr>
    </p:titleStyle>
    <p:bodyStyle>
      <a:lvl1pPr marL="273685" indent="-191770" algn="l" rtl="0" eaLnBrk="0" fontAlgn="base" hangingPunct="0">
        <a:spcBef>
          <a:spcPts val="300"/>
        </a:spcBef>
        <a:spcAft>
          <a:spcPct val="0"/>
        </a:spcAft>
        <a:buClr>
          <a:schemeClr val="accent1"/>
        </a:buClr>
        <a:buSzPct val="68000"/>
        <a:buFont typeface="Wingdings 3" panose="05040102010807070707" pitchFamily="18" charset="2"/>
        <a:buChar char=""/>
        <a:defRPr sz="2025" kern="1200">
          <a:solidFill>
            <a:schemeClr val="tx1"/>
          </a:solidFill>
          <a:latin typeface="+mn-lt"/>
          <a:ea typeface="+mn-ea"/>
          <a:cs typeface="+mn-cs"/>
        </a:defRPr>
      </a:lvl1pPr>
      <a:lvl2pPr marL="465455" indent="-171450" algn="l" rtl="0" eaLnBrk="0" fontAlgn="base" hangingPunct="0">
        <a:spcBef>
          <a:spcPts val="245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1725" kern="1200">
          <a:solidFill>
            <a:schemeClr val="tx1"/>
          </a:solidFill>
          <a:latin typeface="+mn-lt"/>
          <a:ea typeface="+mn-ea"/>
          <a:cs typeface="+mn-cs"/>
        </a:defRPr>
      </a:lvl2pPr>
      <a:lvl3pPr marL="64389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SzPct val="100000"/>
        <a:buFont typeface="Wingdings 2" panose="05020102010507070707" pitchFamily="18" charset="2"/>
        <a:buChar char=""/>
        <a:defRPr sz="1575" kern="1200">
          <a:solidFill>
            <a:schemeClr val="tx1"/>
          </a:solidFill>
          <a:latin typeface="+mn-lt"/>
          <a:ea typeface="+mn-ea"/>
          <a:cs typeface="+mn-cs"/>
        </a:defRPr>
      </a:lvl3pPr>
      <a:lvl4pPr marL="85725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42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indent="-171450" algn="l" rtl="0" eaLnBrk="0" fontAlgn="base" hangingPunct="0">
        <a:spcBef>
          <a:spcPts val="265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20015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137160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54305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714500" indent="-171450" algn="l" rtl="0" eaLnBrk="1" latinLnBrk="0" hangingPunct="1">
        <a:spcBef>
          <a:spcPts val="265"/>
        </a:spcBef>
        <a:buClr>
          <a:schemeClr val="accent3"/>
        </a:buClr>
        <a:buFont typeface="Wingdings 2" panose="05020102010507070707"/>
        <a:buChar char=""/>
        <a:defRPr kumimoji="0" sz="12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7659D7E3-8687-45A5-9E26-6AFFD7236AF3}" type="slidenum">
              <a:rPr lang="en-US" altLang="en-US" smtClean="0">
                <a:latin typeface="VNI-Avo" pitchFamily="2" charset="0"/>
              </a:r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905" indent="-128905" algn="l" defTabSz="514350" rtl="0" eaLnBrk="0" fontAlgn="base" hangingPunct="0">
        <a:lnSpc>
          <a:spcPct val="90000"/>
        </a:lnSpc>
        <a:spcBef>
          <a:spcPts val="565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905" indent="-128905" algn="l" defTabSz="514350" rtl="0" eaLnBrk="0" fontAlgn="base" hangingPunct="0">
        <a:lnSpc>
          <a:spcPct val="90000"/>
        </a:lnSpc>
        <a:spcBef>
          <a:spcPts val="565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263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VNI-Avo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675">
                <a:solidFill>
                  <a:srgbClr val="898989"/>
                </a:solidFill>
              </a:defRPr>
            </a:lvl1pPr>
          </a:lstStyle>
          <a:p>
            <a:pPr eaLnBrk="0" fontAlgn="base" latinLnBrk="0" hangingPunct="0">
              <a:spcBef>
                <a:spcPct val="0"/>
              </a:spcBef>
              <a:spcAft>
                <a:spcPct val="0"/>
              </a:spcAft>
            </a:pPr>
            <a:fld id="{84438C93-4E1B-426B-8140-1C42241DC4B6}" type="slidenum">
              <a:rPr lang="en-US" altLang="en-US" smtClean="0">
                <a:latin typeface="VNI-Avo" pitchFamily="2" charset="0"/>
              </a:rPr>
              <a:t>‹#›</a:t>
            </a:fld>
            <a:endParaRPr lang="en-US" altLang="en-US">
              <a:latin typeface="VNI-Avo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2pPr>
      <a:lvl3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3pPr>
      <a:lvl4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4pPr>
      <a:lvl5pPr algn="l" defTabSz="51435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5pPr>
      <a:lvl6pPr marL="3429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6pPr>
      <a:lvl7pPr marL="6858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7pPr>
      <a:lvl8pPr marL="10287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8pPr>
      <a:lvl9pPr marL="1371600" algn="l" defTabSz="514350" rtl="0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28905" indent="-128905" algn="l" defTabSz="514350" rtl="0" eaLnBrk="0" fontAlgn="base" hangingPunct="0">
        <a:lnSpc>
          <a:spcPct val="90000"/>
        </a:lnSpc>
        <a:spcBef>
          <a:spcPts val="565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608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325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430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605" indent="-128905" algn="l" defTabSz="514350" rtl="0" eaLnBrk="0" fontAlgn="base" hangingPunct="0">
        <a:lnSpc>
          <a:spcPct val="90000"/>
        </a:lnSpc>
        <a:spcBef>
          <a:spcPts val="280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78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67195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929130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186305" indent="-128905" algn="l" defTabSz="514350" rtl="0" eaLnBrk="1" latinLnBrk="0" hangingPunct="1">
        <a:lnSpc>
          <a:spcPct val="90000"/>
        </a:lnSpc>
        <a:spcBef>
          <a:spcPts val="280"/>
        </a:spcBef>
        <a:buFont typeface="Arial" panose="020B0604020202020204" pitchFamily="34" charset="0"/>
        <a:buChar char="•"/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598EFDCC-7BD0-4E70-89DE-1B8CDDB1CD0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3/22/2024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342900" latinLnBrk="0"/>
            <a:fld id="{C68A0075-3EF2-44AF-87B5-0734599B5C4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̉nh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>
            <a:fillRect/>
          </a:stretch>
        </p:blipFill>
        <p:spPr>
          <a:xfrm>
            <a:off x="0" y="0"/>
            <a:ext cx="9141620" cy="5143500"/>
          </a:xfrm>
          <a:prstGeom prst="rect">
            <a:avLst/>
          </a:prstGeom>
        </p:spPr>
      </p:pic>
      <p:sp>
        <p:nvSpPr>
          <p:cNvPr id="2" name="Chỗ dành sẵn cho Tiêu đề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372350" cy="81200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1143000" y="1371600"/>
            <a:ext cx="6858000" cy="2606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Bấm để sửa kiểu văn bản Bản cái</a:t>
            </a:r>
          </a:p>
          <a:p>
            <a:pPr lvl="1"/>
            <a:r>
              <a:rPr lang="vi-VN"/>
              <a:t>Mức hai</a:t>
            </a:r>
          </a:p>
          <a:p>
            <a:pPr lvl="2"/>
            <a:r>
              <a:rPr lang="vi-VN"/>
              <a:t>Mức ba</a:t>
            </a:r>
          </a:p>
          <a:p>
            <a:pPr lvl="3"/>
            <a:r>
              <a:rPr lang="vi-VN"/>
              <a:t>Mức bốn</a:t>
            </a:r>
          </a:p>
          <a:p>
            <a:pPr lvl="4"/>
            <a:r>
              <a:rPr lang="vi-VN"/>
              <a:t>Mức năm</a:t>
            </a:r>
          </a:p>
        </p:txBody>
      </p:sp>
      <p:sp>
        <p:nvSpPr>
          <p:cNvPr id="4" name="Chỗ dành sẵn cho Ngày 3"/>
          <p:cNvSpPr>
            <a:spLocks noGrp="1"/>
          </p:cNvSpPr>
          <p:nvPr>
            <p:ph type="dt" sz="half" idx="2"/>
          </p:nvPr>
        </p:nvSpPr>
        <p:spPr>
          <a:xfrm>
            <a:off x="5257800" y="4812506"/>
            <a:ext cx="1028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56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C651254F-DB1A-412F-B68D-4F350F1DF55A}" type="datetime1">
              <a:rPr lang="vi-VN" smtClean="0"/>
              <a:t>22/03/2024</a:t>
            </a:fld>
            <a:endParaRPr lang="en-US"/>
          </a:p>
        </p:txBody>
      </p:sp>
      <p:sp>
        <p:nvSpPr>
          <p:cNvPr id="5" name="Chỗ dành sẵn cho Chân trang 4"/>
          <p:cNvSpPr>
            <a:spLocks noGrp="1"/>
          </p:cNvSpPr>
          <p:nvPr>
            <p:ph type="ftr" sz="quarter" idx="3"/>
          </p:nvPr>
        </p:nvSpPr>
        <p:spPr>
          <a:xfrm>
            <a:off x="1657350" y="4812506"/>
            <a:ext cx="3429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latinLnBrk="0">
              <a:defRPr lang="vi-VN" sz="56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Chỗ dành sẵn cho Số Trang chiếu 5"/>
          <p:cNvSpPr>
            <a:spLocks noGrp="1"/>
          </p:cNvSpPr>
          <p:nvPr>
            <p:ph type="sldNum" sz="quarter" idx="4"/>
          </p:nvPr>
        </p:nvSpPr>
        <p:spPr>
          <a:xfrm>
            <a:off x="6457950" y="4812506"/>
            <a:ext cx="6286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latinLnBrk="0">
              <a:defRPr lang="vi-VN" sz="565">
                <a:solidFill>
                  <a:schemeClr val="tx1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defRPr>
            </a:lvl1pPr>
          </a:lstStyle>
          <a:p>
            <a:fld id="{289D71E3-7D81-4C24-B9D8-6B108755C64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1" r:id="rId13"/>
    <p:sldLayoutId id="2147483752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514350" rtl="0" eaLnBrk="1" latinLnBrk="0" hangingPunct="1">
        <a:lnSpc>
          <a:spcPct val="90000"/>
        </a:lnSpc>
        <a:spcBef>
          <a:spcPct val="0"/>
        </a:spcBef>
        <a:buNone/>
        <a:defRPr lang="vi-VN" sz="18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</p:titleStyle>
    <p:bodyStyle>
      <a:lvl1pPr marL="128905" indent="-128270" algn="l" defTabSz="514350" rtl="0" eaLnBrk="1" latinLnBrk="0" hangingPunct="1">
        <a:lnSpc>
          <a:spcPct val="90000"/>
        </a:lnSpc>
        <a:spcBef>
          <a:spcPct val="203000"/>
        </a:spcBef>
        <a:buFont typeface="Arial" panose="020B0604020202020204" pitchFamily="34" charset="0"/>
        <a:buChar char="•"/>
        <a:defRPr lang="vi-VN" sz="112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1pPr>
      <a:lvl2pPr marL="257175" indent="-102870" algn="l" defTabSz="514350" rtl="0" eaLnBrk="1" latinLnBrk="0" hangingPunct="1">
        <a:lnSpc>
          <a:spcPct val="90000"/>
        </a:lnSpc>
        <a:spcBef>
          <a:spcPts val="675"/>
        </a:spcBef>
        <a:buFont typeface="Arial" panose="020B0604020202020204" pitchFamily="34" charset="0"/>
        <a:buChar char="•"/>
        <a:defRPr lang="vi-VN" sz="1015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2pPr>
      <a:lvl3pPr marL="386080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90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3pPr>
      <a:lvl4pPr marL="514350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4pPr>
      <a:lvl5pPr marL="643255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Segoe UI" panose="020B0502040204020203" pitchFamily="34" charset="0"/>
          <a:ea typeface="Segoe UI" panose="020B0502040204020203" pitchFamily="34" charset="0"/>
          <a:cs typeface="Segoe UI" panose="020B0502040204020203" pitchFamily="34" charset="0"/>
        </a:defRPr>
      </a:lvl5pPr>
      <a:lvl6pPr marL="771525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+mn-lt"/>
          <a:ea typeface="+mn-ea"/>
          <a:cs typeface="+mn-cs"/>
        </a:defRPr>
      </a:lvl6pPr>
      <a:lvl7pPr marL="900430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+mn-lt"/>
          <a:ea typeface="+mn-ea"/>
          <a:cs typeface="+mn-cs"/>
        </a:defRPr>
      </a:lvl7pPr>
      <a:lvl8pPr marL="1028700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+mn-lt"/>
          <a:ea typeface="+mn-ea"/>
          <a:cs typeface="+mn-cs"/>
        </a:defRPr>
      </a:lvl8pPr>
      <a:lvl9pPr marL="1157605" indent="-102870" algn="l" defTabSz="514350" rtl="0" eaLnBrk="1" latinLnBrk="0" hangingPunct="1">
        <a:lnSpc>
          <a:spcPct val="90000"/>
        </a:lnSpc>
        <a:spcBef>
          <a:spcPct val="68000"/>
        </a:spcBef>
        <a:buFont typeface="Arial" panose="020B0604020202020204" pitchFamily="34" charset="0"/>
        <a:buChar char="•"/>
        <a:defRPr lang="vi-VN" sz="79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lang="vi-VN" sz="101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5" Type="http://schemas.openxmlformats.org/officeDocument/2006/relationships/image" Target="../media/image20.png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614488" y="1509832"/>
            <a:ext cx="4757738" cy="1192292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/>
            </a:r>
            <a:b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</a:br>
            <a: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  <a:sym typeface="+mn-ea"/>
              </a:rPr>
              <a:t>CHÀO MỪNG CÁC EM ĐẾN VỚI TIẾT</a:t>
            </a:r>
            <a: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/>
            </a:r>
            <a:br>
              <a:rPr lang="en-US" sz="3375" b="1" kern="10" dirty="0">
                <a:ln>
                  <a:solidFill>
                    <a:sysClr val="windowText" lastClr="000000"/>
                  </a:solidFill>
                </a:ln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</a:br>
            <a:endParaRPr lang="en-US" altLang="vi-VN" sz="3375" b="1" kern="10" dirty="0">
              <a:ln>
                <a:solidFill>
                  <a:sysClr val="windowText" lastClr="000000"/>
                </a:solidFill>
              </a:ln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altLang="vi-VN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圆角矩形 1"/>
          <p:cNvSpPr/>
          <p:nvPr/>
        </p:nvSpPr>
        <p:spPr>
          <a:xfrm>
            <a:off x="2300078" y="2014643"/>
            <a:ext cx="3049715" cy="730550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456" tIns="34227" rIns="68456" bIns="34227" anchor="ctr"/>
          <a:lstStyle/>
          <a:p>
            <a:pPr algn="ctr" defTabSz="1216660">
              <a:defRPr/>
            </a:pPr>
            <a:r>
              <a:rPr lang="en-US" altLang="zh-CN" sz="2475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 LỚP </a:t>
            </a:r>
            <a:r>
              <a:rPr lang="en-US" altLang="zh-CN" sz="2475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zh-CN" altLang="en-US" sz="2475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文本框 4"/>
          <p:cNvSpPr txBox="1">
            <a:spLocks noChangeArrowheads="1"/>
          </p:cNvSpPr>
          <p:nvPr/>
        </p:nvSpPr>
        <p:spPr bwMode="auto">
          <a:xfrm>
            <a:off x="3191832" y="4077306"/>
            <a:ext cx="2931795" cy="344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456" tIns="34227" rIns="68456" bIns="34227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defTabSz="1216660"/>
            <a:r>
              <a:rPr lang="en-US" altLang="zh-CN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Giáo</a:t>
            </a:r>
            <a:r>
              <a:rPr lang="en-US" altLang="zh-CN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 </a:t>
            </a:r>
            <a:r>
              <a:rPr lang="en-US" altLang="zh-CN" b="1" dirty="0" err="1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viên</a:t>
            </a:r>
            <a:r>
              <a:rPr lang="en-US" altLang="zh-CN" b="1" dirty="0">
                <a:solidFill>
                  <a:srgbClr val="C00000"/>
                </a:solidFill>
                <a:latin typeface="Tahoma" panose="020B0604030504040204" pitchFamily="34" charset="0"/>
                <a:cs typeface="Tahoma" panose="020B0604030504040204" pitchFamily="34" charset="0"/>
                <a:sym typeface="+mn-lt"/>
              </a:rPr>
              <a:t>: ......................</a:t>
            </a:r>
            <a:endParaRPr lang="zh-CN" altLang="en-US" b="1" dirty="0">
              <a:solidFill>
                <a:srgbClr val="C00000"/>
              </a:solidFill>
              <a:latin typeface="Tahoma" panose="020B0604030504040204" pitchFamily="34" charset="0"/>
              <a:cs typeface="Tahoma" panose="020B0604030504040204" pitchFamily="34" charset="0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/>
    </mc:Choice>
    <mc:Fallback xmlns="">
      <p:transition spd="med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2" grpId="2"/>
      <p:bldP spid="21" grpId="0" bldLvl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1204629" y="260097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249132" y="804635"/>
            <a:ext cx="5251901" cy="720080"/>
            <a:chOff x="827584" y="1491630"/>
            <a:chExt cx="5251901" cy="720080"/>
          </a:xfrm>
        </p:grpSpPr>
        <p:sp>
          <p:nvSpPr>
            <p:cNvPr id="72" name="Oval 71"/>
            <p:cNvSpPr/>
            <p:nvPr/>
          </p:nvSpPr>
          <p:spPr>
            <a:xfrm>
              <a:off x="827584" y="1491630"/>
              <a:ext cx="720080" cy="720080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 latinLnBrk="0">
                <a:defRPr/>
              </a:pPr>
              <a:r>
                <a:rPr lang="en-US" sz="7200" kern="0" dirty="0">
                  <a:solidFill>
                    <a:prstClr val="white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11661" y="1606029"/>
              <a:ext cx="4567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atinLnBrk="0">
                <a:defRPr/>
              </a:pP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kern="0" dirty="0" err="1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lang="en-US" sz="2400" b="1" kern="0" dirty="0">
                  <a:solidFill>
                    <a:prstClr val="black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259" y="2338"/>
            <a:ext cx="2016224" cy="806616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779583" y="1585736"/>
            <a:ext cx="6912768" cy="147233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    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807933" y="1586185"/>
            <a:ext cx="3865566" cy="1505311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prstClr val="black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44061" y="1849246"/>
            <a:ext cx="3049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- 2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4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40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2351" y="921371"/>
            <a:ext cx="1478539" cy="1478539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136193" y="3302566"/>
            <a:ext cx="2649750" cy="177966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70 – 50 =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90 – 70 =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40 – 10 =</a:t>
            </a:r>
          </a:p>
        </p:txBody>
      </p:sp>
      <p:sp>
        <p:nvSpPr>
          <p:cNvPr id="40" name="Flowchart: Alternate Process 39"/>
          <p:cNvSpPr/>
          <p:nvPr/>
        </p:nvSpPr>
        <p:spPr>
          <a:xfrm>
            <a:off x="3062245" y="3306516"/>
            <a:ext cx="2733891" cy="1779662"/>
          </a:xfrm>
          <a:prstGeom prst="flowChartAlternateProcess">
            <a:avLst/>
          </a:prstGeom>
          <a:solidFill>
            <a:srgbClr val="66FF3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80 – 10 =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60 – 50 =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90 – 20 =</a:t>
            </a:r>
          </a:p>
        </p:txBody>
      </p:sp>
      <p:sp>
        <p:nvSpPr>
          <p:cNvPr id="42" name="Flowchart: Alternate Process 41"/>
          <p:cNvSpPr/>
          <p:nvPr/>
        </p:nvSpPr>
        <p:spPr>
          <a:xfrm>
            <a:off x="6072438" y="3231554"/>
            <a:ext cx="2649750" cy="1779662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40 – 30 =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70 – 30 =</a:t>
            </a:r>
          </a:p>
          <a:p>
            <a:pPr algn="ctr"/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70 – 40 =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206947" y="350785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86215" y="4819464"/>
            <a:ext cx="648072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179694" y="391181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69416" y="426985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124150" y="4254261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70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36107" y="3914886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148064" y="353072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8167261" y="4192025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62122" y="3857398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72400" y="3440944"/>
            <a:ext cx="648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0" grpId="0" animBg="1"/>
      <p:bldP spid="42" grpId="0" animBg="1"/>
      <p:bldP spid="2" grpId="0"/>
      <p:bldP spid="17" grpId="0"/>
      <p:bldP spid="18" grpId="0"/>
      <p:bldP spid="19" grpId="0"/>
      <p:bldP spid="20" grpId="0"/>
      <p:bldP spid="22" grpId="0"/>
      <p:bldP spid="23" grpId="0"/>
      <p:bldP spid="24" grpId="0"/>
      <p:bldP spid="2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7" descr="jk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4557" y="4000500"/>
            <a:ext cx="90844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Text Box 35"/>
          <p:cNvSpPr txBox="1">
            <a:spLocks noChangeArrowheads="1"/>
          </p:cNvSpPr>
          <p:nvPr/>
        </p:nvSpPr>
        <p:spPr bwMode="auto">
          <a:xfrm>
            <a:off x="5724128" y="2205807"/>
            <a:ext cx="1828800" cy="66941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86 - 64</a:t>
            </a:r>
          </a:p>
        </p:txBody>
      </p:sp>
      <p:sp>
        <p:nvSpPr>
          <p:cNvPr id="18437" name="Text Box 38"/>
          <p:cNvSpPr txBox="1">
            <a:spLocks noChangeArrowheads="1"/>
          </p:cNvSpPr>
          <p:nvPr/>
        </p:nvSpPr>
        <p:spPr bwMode="auto">
          <a:xfrm>
            <a:off x="2184182" y="3331086"/>
            <a:ext cx="2039332" cy="669414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65 - 25</a:t>
            </a:r>
          </a:p>
        </p:txBody>
      </p:sp>
      <p:sp>
        <p:nvSpPr>
          <p:cNvPr id="18438" name="Text Box 40"/>
          <p:cNvSpPr txBox="1">
            <a:spLocks noChangeArrowheads="1"/>
          </p:cNvSpPr>
          <p:nvPr/>
        </p:nvSpPr>
        <p:spPr bwMode="auto">
          <a:xfrm>
            <a:off x="2227661" y="2269951"/>
            <a:ext cx="1952374" cy="66941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92 - 72</a:t>
            </a:r>
          </a:p>
        </p:txBody>
      </p:sp>
      <p:sp>
        <p:nvSpPr>
          <p:cNvPr id="18439" name="Oval 2"/>
          <p:cNvSpPr>
            <a:spLocks noChangeArrowheads="1"/>
          </p:cNvSpPr>
          <p:nvPr/>
        </p:nvSpPr>
        <p:spPr bwMode="auto">
          <a:xfrm>
            <a:off x="1713311" y="1421030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0" name="Text Box 3"/>
          <p:cNvSpPr txBox="1">
            <a:spLocks noChangeArrowheads="1"/>
          </p:cNvSpPr>
          <p:nvPr/>
        </p:nvSpPr>
        <p:spPr bwMode="auto">
          <a:xfrm>
            <a:off x="2470213" y="1284327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0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60)</a:t>
            </a:r>
          </a:p>
        </p:txBody>
      </p:sp>
      <p:sp>
        <p:nvSpPr>
          <p:cNvPr id="31" name="Line 57"/>
          <p:cNvSpPr>
            <a:spLocks noChangeShapeType="1"/>
          </p:cNvSpPr>
          <p:nvPr/>
        </p:nvSpPr>
        <p:spPr bwMode="auto">
          <a:xfrm>
            <a:off x="2987824" y="1820933"/>
            <a:ext cx="8572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2" name="Line 59"/>
          <p:cNvSpPr>
            <a:spLocks noChangeShapeType="1"/>
          </p:cNvSpPr>
          <p:nvPr/>
        </p:nvSpPr>
        <p:spPr bwMode="auto">
          <a:xfrm>
            <a:off x="4629150" y="1820933"/>
            <a:ext cx="5715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8443" name="Text Box 38"/>
          <p:cNvSpPr txBox="1">
            <a:spLocks noChangeArrowheads="1"/>
          </p:cNvSpPr>
          <p:nvPr/>
        </p:nvSpPr>
        <p:spPr bwMode="auto">
          <a:xfrm>
            <a:off x="5724128" y="3305176"/>
            <a:ext cx="1828800" cy="66941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750" dirty="0">
                <a:solidFill>
                  <a:prstClr val="black"/>
                </a:solidFill>
              </a:rPr>
              <a:t>77 - 53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471" y="445002"/>
            <a:ext cx="2016224" cy="806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4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 animBg="1"/>
      <p:bldP spid="18437" grpId="0" animBg="1"/>
      <p:bldP spid="18438" grpId="0" animBg="1"/>
      <p:bldP spid="31" grpId="0" animBg="1"/>
      <p:bldP spid="32" grpId="0" animBg="1"/>
      <p:bldP spid="1844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0" name="Text Box 12"/>
          <p:cNvSpPr txBox="1">
            <a:spLocks noChangeArrowheads="1"/>
          </p:cNvSpPr>
          <p:nvPr/>
        </p:nvSpPr>
        <p:spPr bwMode="auto">
          <a:xfrm>
            <a:off x="5501514" y="3012060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5291953" y="3191662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5403796" y="4083071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40</a:t>
            </a:r>
          </a:p>
        </p:txBody>
      </p:sp>
      <p:sp>
        <p:nvSpPr>
          <p:cNvPr id="7186" name="Text Box 18"/>
          <p:cNvSpPr txBox="1">
            <a:spLocks noChangeArrowheads="1"/>
          </p:cNvSpPr>
          <p:nvPr/>
        </p:nvSpPr>
        <p:spPr bwMode="auto">
          <a:xfrm>
            <a:off x="3665381" y="2939281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</a:t>
            </a:r>
          </a:p>
        </p:txBody>
      </p:sp>
      <p:sp>
        <p:nvSpPr>
          <p:cNvPr id="7187" name="Text Box 19"/>
          <p:cNvSpPr txBox="1">
            <a:spLocks noChangeArrowheads="1"/>
          </p:cNvSpPr>
          <p:nvPr/>
        </p:nvSpPr>
        <p:spPr bwMode="auto">
          <a:xfrm>
            <a:off x="3493931" y="3053769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88" name="Text Box 20"/>
          <p:cNvSpPr txBox="1">
            <a:spLocks noChangeArrowheads="1"/>
          </p:cNvSpPr>
          <p:nvPr/>
        </p:nvSpPr>
        <p:spPr bwMode="auto">
          <a:xfrm>
            <a:off x="3612891" y="4002278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22</a:t>
            </a:r>
          </a:p>
        </p:txBody>
      </p:sp>
      <p:sp>
        <p:nvSpPr>
          <p:cNvPr id="7189" name="Text Box 21"/>
          <p:cNvSpPr txBox="1">
            <a:spLocks noChangeArrowheads="1"/>
          </p:cNvSpPr>
          <p:nvPr/>
        </p:nvSpPr>
        <p:spPr bwMode="auto">
          <a:xfrm>
            <a:off x="1612641" y="2934785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92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72</a:t>
            </a:r>
          </a:p>
        </p:txBody>
      </p:sp>
      <p:sp>
        <p:nvSpPr>
          <p:cNvPr id="7190" name="Text Box 22"/>
          <p:cNvSpPr txBox="1">
            <a:spLocks noChangeArrowheads="1"/>
          </p:cNvSpPr>
          <p:nvPr/>
        </p:nvSpPr>
        <p:spPr bwMode="auto">
          <a:xfrm>
            <a:off x="1322231" y="3069769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7191" name="Text Box 23"/>
          <p:cNvSpPr txBox="1">
            <a:spLocks noChangeArrowheads="1"/>
          </p:cNvSpPr>
          <p:nvPr/>
        </p:nvSpPr>
        <p:spPr bwMode="auto">
          <a:xfrm>
            <a:off x="1522002" y="4002279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</a:t>
            </a: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>
            <a:off x="5501514" y="4042463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>
            <a:off x="3665381" y="4002278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>
            <a:off x="1612641" y="3967975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011" y="4382899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302998" y="4372478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222676" y="1372178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29" name="Text Box 3"/>
          <p:cNvSpPr txBox="1">
            <a:spLocks noChangeArrowheads="1"/>
          </p:cNvSpPr>
          <p:nvPr/>
        </p:nvSpPr>
        <p:spPr bwMode="auto">
          <a:xfrm>
            <a:off x="983991" y="1298674"/>
            <a:ext cx="5257800" cy="553998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21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(</a:t>
            </a:r>
            <a:r>
              <a:rPr lang="en-US" sz="30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trang</a:t>
            </a:r>
            <a:r>
              <a:rPr lang="en-US" sz="3000" b="1" dirty="0">
                <a:solidFill>
                  <a:prstClr val="black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60)</a:t>
            </a:r>
          </a:p>
        </p:txBody>
      </p:sp>
      <p:sp>
        <p:nvSpPr>
          <p:cNvPr id="30" name="Text Box 40"/>
          <p:cNvSpPr txBox="1">
            <a:spLocks noChangeArrowheads="1"/>
          </p:cNvSpPr>
          <p:nvPr/>
        </p:nvSpPr>
        <p:spPr bwMode="auto">
          <a:xfrm>
            <a:off x="1300077" y="2350010"/>
            <a:ext cx="1569863" cy="584775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92 - 72</a:t>
            </a:r>
          </a:p>
        </p:txBody>
      </p:sp>
      <p:sp>
        <p:nvSpPr>
          <p:cNvPr id="31" name="Text Box 35"/>
          <p:cNvSpPr txBox="1">
            <a:spLocks noChangeArrowheads="1"/>
          </p:cNvSpPr>
          <p:nvPr/>
        </p:nvSpPr>
        <p:spPr bwMode="auto">
          <a:xfrm>
            <a:off x="3118447" y="2314478"/>
            <a:ext cx="1828800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86 - 64</a:t>
            </a:r>
          </a:p>
        </p:txBody>
      </p:sp>
      <p:sp>
        <p:nvSpPr>
          <p:cNvPr id="32" name="Text Box 38"/>
          <p:cNvSpPr txBox="1">
            <a:spLocks noChangeArrowheads="1"/>
          </p:cNvSpPr>
          <p:nvPr/>
        </p:nvSpPr>
        <p:spPr bwMode="auto">
          <a:xfrm>
            <a:off x="5150205" y="2336094"/>
            <a:ext cx="157068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65 - 25</a:t>
            </a:r>
          </a:p>
        </p:txBody>
      </p:sp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326241" y="41924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606" y="469732"/>
            <a:ext cx="2016224" cy="806616"/>
          </a:xfrm>
          <a:prstGeom prst="rect">
            <a:avLst/>
          </a:prstGeom>
        </p:spPr>
      </p:pic>
      <p:sp>
        <p:nvSpPr>
          <p:cNvPr id="35" name="Text Box 38"/>
          <p:cNvSpPr txBox="1">
            <a:spLocks noChangeArrowheads="1"/>
          </p:cNvSpPr>
          <p:nvPr/>
        </p:nvSpPr>
        <p:spPr bwMode="auto">
          <a:xfrm>
            <a:off x="6948264" y="2279362"/>
            <a:ext cx="1570680" cy="58477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3200" dirty="0">
                <a:solidFill>
                  <a:prstClr val="black"/>
                </a:solidFill>
              </a:rPr>
              <a:t>77 - 53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7490025" y="2976049"/>
            <a:ext cx="571500" cy="1131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</p:txBody>
      </p:sp>
      <p:sp>
        <p:nvSpPr>
          <p:cNvPr id="37" name="Text Box 13"/>
          <p:cNvSpPr txBox="1">
            <a:spLocks noChangeArrowheads="1"/>
          </p:cNvSpPr>
          <p:nvPr/>
        </p:nvSpPr>
        <p:spPr bwMode="auto">
          <a:xfrm>
            <a:off x="7318575" y="323554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38" name="Line 25"/>
          <p:cNvSpPr>
            <a:spLocks noChangeShapeType="1"/>
          </p:cNvSpPr>
          <p:nvPr/>
        </p:nvSpPr>
        <p:spPr bwMode="auto">
          <a:xfrm>
            <a:off x="7518600" y="4005483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9" name="Text Box 14"/>
          <p:cNvSpPr txBox="1">
            <a:spLocks noChangeArrowheads="1"/>
          </p:cNvSpPr>
          <p:nvPr/>
        </p:nvSpPr>
        <p:spPr bwMode="auto">
          <a:xfrm>
            <a:off x="7347150" y="4040177"/>
            <a:ext cx="62865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1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7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7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71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7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7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7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1" dur="500"/>
                                        <p:tgtEl>
                                          <p:spTgt spid="7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0" dur="2000"/>
                                        <p:tgtEl>
                                          <p:spTgt spid="7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71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80" grpId="0"/>
      <p:bldP spid="7181" grpId="0"/>
      <p:bldP spid="7182" grpId="0"/>
      <p:bldP spid="7186" grpId="0"/>
      <p:bldP spid="7187" grpId="0"/>
      <p:bldP spid="7188" grpId="0"/>
      <p:bldP spid="7189" grpId="0"/>
      <p:bldP spid="7190" grpId="0"/>
      <p:bldP spid="7191" grpId="0"/>
      <p:bldP spid="7193" grpId="0" animBg="1"/>
      <p:bldP spid="7195" grpId="0" animBg="1"/>
      <p:bldP spid="7196" grpId="0" animBg="1"/>
      <p:bldP spid="29" grpId="0"/>
      <p:bldP spid="30" grpId="0" animBg="1"/>
      <p:bldP spid="31" grpId="0" animBg="1"/>
      <p:bldP spid="32" grpId="0" animBg="1"/>
      <p:bldP spid="35" grpId="0" animBg="1"/>
      <p:bldP spid="36" grpId="0"/>
      <p:bldP spid="37" grpId="0"/>
      <p:bldP spid="38" grpId="0" animBg="1"/>
      <p:bldP spid="3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D:\OneDrive\NAM HOC 2019- 2020\e TIN\Tap huan Elearning_2018\Minh hoa\Anh\001-6_500_0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8424936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891" name="TextBox 3"/>
          <p:cNvSpPr txBox="1">
            <a:spLocks noChangeArrowheads="1"/>
          </p:cNvSpPr>
          <p:nvPr/>
        </p:nvSpPr>
        <p:spPr bwMode="auto">
          <a:xfrm>
            <a:off x="2889647" y="1462013"/>
            <a:ext cx="336470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defTabSz="342900" latinLnBrk="0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5400" b="1" dirty="0">
                <a:solidFill>
                  <a:prstClr val="black"/>
                </a:solidFill>
              </a:rPr>
              <a:t>GIẢI LAO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63688" y="2715766"/>
            <a:ext cx="63367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nhé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endParaRPr lang="en-US" sz="2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Heart 4"/>
          <p:cNvSpPr/>
          <p:nvPr/>
        </p:nvSpPr>
        <p:spPr>
          <a:xfrm>
            <a:off x="3923928" y="3795886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algn="ctr" latinLnBrk="0"/>
            <a:endParaRPr lang="en-US" kern="0">
              <a:solidFill>
                <a:prstClr val="white"/>
              </a:solidFill>
              <a:latin typeface="Malgun Gothic" panose="020B0503020000020004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/>
      <p:bldP spid="2" grpId="0"/>
      <p:bldP spid="5" grpId="0" animBg="1"/>
      <p:bldP spid="5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" y="4400550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7228285" y="4431506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942975" y="1282012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61"/>
            <a:ext cx="2016224" cy="8066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392039"/>
            <a:ext cx="6428858" cy="2965500"/>
          </a:xfrm>
          <a:prstGeom prst="rect">
            <a:avLst/>
          </a:prstGeom>
        </p:spPr>
      </p:pic>
      <p:sp>
        <p:nvSpPr>
          <p:cNvPr id="6" name="Flowchart: Process 5"/>
          <p:cNvSpPr/>
          <p:nvPr/>
        </p:nvSpPr>
        <p:spPr>
          <a:xfrm>
            <a:off x="1541145" y="1163148"/>
            <a:ext cx="1512168" cy="576064"/>
          </a:xfrm>
          <a:prstGeom prst="flowChartProcess">
            <a:avLst/>
          </a:prstGeom>
          <a:solidFill>
            <a:srgbClr val="FFFF00"/>
          </a:soli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SỐ?</a:t>
            </a:r>
          </a:p>
        </p:txBody>
      </p:sp>
      <p:sp>
        <p:nvSpPr>
          <p:cNvPr id="7" name="Flowchart: Connector 6"/>
          <p:cNvSpPr/>
          <p:nvPr/>
        </p:nvSpPr>
        <p:spPr>
          <a:xfrm>
            <a:off x="5004048" y="2571750"/>
            <a:ext cx="864096" cy="720080"/>
          </a:xfrm>
          <a:prstGeom prst="flowChartConnector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60</a:t>
            </a:r>
          </a:p>
        </p:txBody>
      </p:sp>
      <p:sp>
        <p:nvSpPr>
          <p:cNvPr id="8" name="Flowchart: Process 7"/>
          <p:cNvSpPr/>
          <p:nvPr/>
        </p:nvSpPr>
        <p:spPr>
          <a:xfrm>
            <a:off x="7524328" y="2760696"/>
            <a:ext cx="616669" cy="387118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79912" y="987574"/>
            <a:ext cx="5364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mũi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 cần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6" grpId="0" animBg="1"/>
      <p:bldP spid="7" grpId="0" animBg="1"/>
      <p:bldP spid="8" grpId="0" animBg="1"/>
      <p:bldP spid="1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43400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6648" y="4343318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929490" y="1277274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609058" y="-40256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61"/>
            <a:ext cx="2016224" cy="806616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768013" y="1923271"/>
            <a:ext cx="1656184" cy="2376264"/>
          </a:xfrm>
          <a:prstGeom prst="flowChartAlternateProcess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Flowchart: Alternate Process 13"/>
          <p:cNvSpPr/>
          <p:nvPr/>
        </p:nvSpPr>
        <p:spPr>
          <a:xfrm>
            <a:off x="2663788" y="1923271"/>
            <a:ext cx="1656184" cy="2376264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Alternate Process 14"/>
          <p:cNvSpPr/>
          <p:nvPr/>
        </p:nvSpPr>
        <p:spPr>
          <a:xfrm>
            <a:off x="4712058" y="1937289"/>
            <a:ext cx="1656184" cy="2376264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Alternate Process 15"/>
          <p:cNvSpPr/>
          <p:nvPr/>
        </p:nvSpPr>
        <p:spPr>
          <a:xfrm>
            <a:off x="6799647" y="1923271"/>
            <a:ext cx="1656184" cy="2376264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090666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951586" y="2373586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7070253" y="246716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4932040" y="246716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857931" y="2467162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273058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182556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165402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1085850" y="3286619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3222552" y="3219822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5182556" y="3220941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7273058" y="3208955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02827" y="2165834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16801" y="279304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008" y="274729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82556" y="3419212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60203" y="2758157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40974" y="2165835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41643" y="1923271"/>
            <a:ext cx="4705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b)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9" name="Picture 32" descr="WhitecornerFlow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24605"/>
            <a:ext cx="742950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0" name="Picture 33" descr="WhitecornerFlow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256511">
            <a:off x="8302998" y="4378915"/>
            <a:ext cx="798909" cy="739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3" name="Line 56"/>
          <p:cNvSpPr>
            <a:spLocks noChangeShapeType="1"/>
          </p:cNvSpPr>
          <p:nvPr/>
        </p:nvSpPr>
        <p:spPr bwMode="auto">
          <a:xfrm>
            <a:off x="2628900" y="177165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8" name="Oval 2"/>
          <p:cNvSpPr>
            <a:spLocks noChangeArrowheads="1"/>
          </p:cNvSpPr>
          <p:nvPr/>
        </p:nvSpPr>
        <p:spPr bwMode="auto">
          <a:xfrm>
            <a:off x="929490" y="1277274"/>
            <a:ext cx="514350" cy="457200"/>
          </a:xfrm>
          <a:prstGeom prst="ellipse">
            <a:avLst/>
          </a:prstGeom>
          <a:gradFill rotWithShape="1">
            <a:gsLst>
              <a:gs pos="0">
                <a:srgbClr val="92EAF6"/>
              </a:gs>
              <a:gs pos="100000">
                <a:srgbClr val="446C72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fontAlgn="base" latinLnBrk="0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z="21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13" name="TextBox 1"/>
          <p:cNvSpPr txBox="1">
            <a:spLocks noChangeArrowheads="1"/>
          </p:cNvSpPr>
          <p:nvPr/>
        </p:nvSpPr>
        <p:spPr bwMode="auto">
          <a:xfrm>
            <a:off x="251520" y="-50298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61"/>
            <a:ext cx="2016224" cy="806616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629233" y="1923271"/>
            <a:ext cx="1656184" cy="2376264"/>
          </a:xfrm>
          <a:prstGeom prst="flowChartAlternateProcess">
            <a:avLst/>
          </a:prstGeom>
          <a:solidFill>
            <a:srgbClr val="FF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4" name="Flowchart: Alternate Process 13"/>
          <p:cNvSpPr/>
          <p:nvPr/>
        </p:nvSpPr>
        <p:spPr>
          <a:xfrm>
            <a:off x="2663788" y="1923271"/>
            <a:ext cx="1656184" cy="2376264"/>
          </a:xfrm>
          <a:prstGeom prst="flowChartAlternateProcess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4712058" y="1937289"/>
            <a:ext cx="1656184" cy="2376264"/>
          </a:xfrm>
          <a:prstGeom prst="flowChartAlternateProcess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6799647" y="1923271"/>
            <a:ext cx="1656184" cy="2376264"/>
          </a:xfrm>
          <a:prstGeom prst="flowChartAlternateProcess">
            <a:avLst/>
          </a:prstGeom>
          <a:solidFill>
            <a:srgbClr val="66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7" name="Text Box 21"/>
          <p:cNvSpPr txBox="1">
            <a:spLocks noChangeArrowheads="1"/>
          </p:cNvSpPr>
          <p:nvPr/>
        </p:nvSpPr>
        <p:spPr bwMode="auto">
          <a:xfrm>
            <a:off x="1090666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</p:txBody>
      </p:sp>
      <p:sp>
        <p:nvSpPr>
          <p:cNvPr id="18" name="Text Box 22"/>
          <p:cNvSpPr txBox="1">
            <a:spLocks noChangeArrowheads="1"/>
          </p:cNvSpPr>
          <p:nvPr/>
        </p:nvSpPr>
        <p:spPr bwMode="auto">
          <a:xfrm>
            <a:off x="951586" y="2373586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19" name="Text Box 22"/>
          <p:cNvSpPr txBox="1">
            <a:spLocks noChangeArrowheads="1"/>
          </p:cNvSpPr>
          <p:nvPr/>
        </p:nvSpPr>
        <p:spPr bwMode="auto">
          <a:xfrm>
            <a:off x="7070253" y="246716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0" name="Text Box 22"/>
          <p:cNvSpPr txBox="1">
            <a:spLocks noChangeArrowheads="1"/>
          </p:cNvSpPr>
          <p:nvPr/>
        </p:nvSpPr>
        <p:spPr bwMode="auto">
          <a:xfrm>
            <a:off x="4932040" y="2467161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1" name="Text Box 22"/>
          <p:cNvSpPr txBox="1">
            <a:spLocks noChangeArrowheads="1"/>
          </p:cNvSpPr>
          <p:nvPr/>
        </p:nvSpPr>
        <p:spPr bwMode="auto">
          <a:xfrm>
            <a:off x="2857931" y="2467162"/>
            <a:ext cx="342900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</a:p>
        </p:txBody>
      </p:sp>
      <p:sp>
        <p:nvSpPr>
          <p:cNvPr id="22" name="Text Box 21"/>
          <p:cNvSpPr txBox="1">
            <a:spLocks noChangeArrowheads="1"/>
          </p:cNvSpPr>
          <p:nvPr/>
        </p:nvSpPr>
        <p:spPr bwMode="auto">
          <a:xfrm>
            <a:off x="7273058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21</a:t>
            </a:r>
          </a:p>
        </p:txBody>
      </p:sp>
      <p:sp>
        <p:nvSpPr>
          <p:cNvPr id="23" name="Text Box 21"/>
          <p:cNvSpPr txBox="1">
            <a:spLocks noChangeArrowheads="1"/>
          </p:cNvSpPr>
          <p:nvPr/>
        </p:nvSpPr>
        <p:spPr bwMode="auto">
          <a:xfrm>
            <a:off x="5182556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68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7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5</a:t>
            </a:r>
          </a:p>
        </p:txBody>
      </p:sp>
      <p:sp>
        <p:nvSpPr>
          <p:cNvPr id="24" name="Text Box 21"/>
          <p:cNvSpPr txBox="1">
            <a:spLocks noChangeArrowheads="1"/>
          </p:cNvSpPr>
          <p:nvPr/>
        </p:nvSpPr>
        <p:spPr bwMode="auto">
          <a:xfrm>
            <a:off x="3165402" y="2155540"/>
            <a:ext cx="5715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</a:p>
          <a:p>
            <a:pPr eaLnBrk="1" fontAlgn="base" latinLnBrk="0" hangingPunct="1">
              <a:spcBef>
                <a:spcPct val="50000"/>
              </a:spcBef>
              <a:spcAft>
                <a:spcPct val="0"/>
              </a:spcAft>
            </a:pPr>
            <a:r>
              <a:rPr lang="en-US" altLang="en-US" sz="27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46</a:t>
            </a:r>
          </a:p>
        </p:txBody>
      </p:sp>
      <p:sp>
        <p:nvSpPr>
          <p:cNvPr id="25" name="Line 28"/>
          <p:cNvSpPr>
            <a:spLocks noChangeShapeType="1"/>
          </p:cNvSpPr>
          <p:nvPr/>
        </p:nvSpPr>
        <p:spPr bwMode="auto">
          <a:xfrm>
            <a:off x="1085850" y="3286619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6" name="Line 28"/>
          <p:cNvSpPr>
            <a:spLocks noChangeShapeType="1"/>
          </p:cNvSpPr>
          <p:nvPr/>
        </p:nvSpPr>
        <p:spPr bwMode="auto">
          <a:xfrm>
            <a:off x="3222552" y="3219822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9" name="Line 28"/>
          <p:cNvSpPr>
            <a:spLocks noChangeShapeType="1"/>
          </p:cNvSpPr>
          <p:nvPr/>
        </p:nvSpPr>
        <p:spPr bwMode="auto">
          <a:xfrm>
            <a:off x="5182556" y="3220941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0" name="Line 28"/>
          <p:cNvSpPr>
            <a:spLocks noChangeShapeType="1"/>
          </p:cNvSpPr>
          <p:nvPr/>
        </p:nvSpPr>
        <p:spPr bwMode="auto">
          <a:xfrm>
            <a:off x="7273058" y="3208955"/>
            <a:ext cx="51435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 latinLnBrk="0">
              <a:spcBef>
                <a:spcPct val="0"/>
              </a:spcBef>
              <a:spcAft>
                <a:spcPct val="0"/>
              </a:spcAft>
            </a:pPr>
            <a:endParaRPr lang="en-US" sz="135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65687" y="2155540"/>
            <a:ext cx="57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61604" y="2186317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5416801" y="279304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7463008" y="2747290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5182556" y="3419212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7288778" y="2734397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140974" y="2165835"/>
            <a:ext cx="5400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7498426" y="2684875"/>
            <a:ext cx="57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7253676" y="2672842"/>
            <a:ext cx="57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164136" y="3427176"/>
            <a:ext cx="5725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409066" y="2763399"/>
            <a:ext cx="57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147158" y="2138831"/>
            <a:ext cx="5725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35" grpId="0"/>
      <p:bldP spid="36" grpId="0"/>
      <p:bldP spid="37" grpId="0"/>
      <p:bldP spid="38" grpId="0"/>
      <p:bldP spid="39" grpId="0"/>
      <p:bldP spid="31" grpId="0"/>
      <p:bldP spid="32" grpId="0"/>
      <p:bldP spid="33" grpId="0"/>
      <p:bldP spid="34" grpId="0"/>
      <p:bldP spid="4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3839" y="1263409"/>
            <a:ext cx="9382697" cy="964425"/>
            <a:chOff x="157855" y="1595711"/>
            <a:chExt cx="9382697" cy="964425"/>
          </a:xfrm>
        </p:grpSpPr>
        <p:sp>
          <p:nvSpPr>
            <p:cNvPr id="11" name="Oval 10"/>
            <p:cNvSpPr/>
            <p:nvPr/>
          </p:nvSpPr>
          <p:spPr>
            <a:xfrm>
              <a:off x="157855" y="1595711"/>
              <a:ext cx="720080" cy="720080"/>
            </a:xfrm>
            <a:prstGeom prst="ellipse">
              <a:avLst/>
            </a:prstGeom>
            <a:solidFill>
              <a:srgbClr val="0070C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7200" dirty="0">
                  <a:solidFill>
                    <a:schemeClr val="bg1"/>
                  </a:solidFill>
                  <a:latin typeface="Aharoni" panose="02010803020104030203" pitchFamily="2" charset="-79"/>
                  <a:cs typeface="Aharoni" panose="02010803020104030203" pitchFamily="2" charset="-79"/>
                </a:rPr>
                <a:t>4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755576" y="1606029"/>
              <a:ext cx="8784976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86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Rô-bốt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đã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lấy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50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Hỏi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đống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gạch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còn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lại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bao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nhiêu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800" b="1" dirty="0" err="1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viên</a:t>
              </a:r>
              <a:r>
                <a:rPr lang="en-US" sz="2800" b="1" dirty="0">
                  <a:solidFill>
                    <a:srgbClr val="0000FF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13839" y="-98112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9661"/>
            <a:ext cx="2016224" cy="80661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4959" y="2419737"/>
            <a:ext cx="5172702" cy="29873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Administrator\Desktop\GA ĐT TOAN\hoat don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050"/>
            <a:ext cx="2411760" cy="1118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Oval 10"/>
          <p:cNvSpPr/>
          <p:nvPr/>
        </p:nvSpPr>
        <p:spPr>
          <a:xfrm>
            <a:off x="137154" y="1228772"/>
            <a:ext cx="720080" cy="720080"/>
          </a:xfrm>
          <a:prstGeom prst="ellipse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>
                <a:solidFill>
                  <a:prstClr val="white"/>
                </a:solidFill>
                <a:latin typeface="Aharoni" panose="02010803020104030203" pitchFamily="2" charset="-79"/>
                <a:cs typeface="Aharoni" panose="02010803020104030203" pitchFamily="2" charset="-79"/>
              </a:rPr>
              <a:t>4</a:t>
            </a:r>
          </a:p>
        </p:txBody>
      </p:sp>
      <p:sp>
        <p:nvSpPr>
          <p:cNvPr id="38" name="TextBox 1"/>
          <p:cNvSpPr txBox="1">
            <a:spLocks noChangeArrowheads="1"/>
          </p:cNvSpPr>
          <p:nvPr/>
        </p:nvSpPr>
        <p:spPr bwMode="auto">
          <a:xfrm>
            <a:off x="533800" y="108986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4369" y="2426231"/>
            <a:ext cx="4167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34396" y="3303420"/>
            <a:ext cx="74746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1074369" y="2876978"/>
            <a:ext cx="41677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425914" y="4075465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5107382" y="4038168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2556990" y="4122589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1767884" y="4032032"/>
            <a:ext cx="76992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?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4131866" y="4111940"/>
            <a:ext cx="720081" cy="679468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b="1" dirty="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4954803" y="4122056"/>
            <a:ext cx="720081" cy="65923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2508055" y="4094943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308929" y="4130623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1691680" y="4073772"/>
            <a:ext cx="720081" cy="668976"/>
          </a:xfrm>
          <a:prstGeom prst="roundRect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4993573" y="4124364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3</a:t>
            </a:r>
            <a:r>
              <a:rPr lang="en-US" sz="3200" b="1" dirty="0" smtClean="0"/>
              <a:t>6</a:t>
            </a:r>
            <a:endParaRPr lang="en-US" sz="3200" b="1" dirty="0"/>
          </a:p>
        </p:txBody>
      </p:sp>
      <p:sp>
        <p:nvSpPr>
          <p:cNvPr id="45" name="TextBox 44"/>
          <p:cNvSpPr txBox="1"/>
          <p:nvPr/>
        </p:nvSpPr>
        <p:spPr>
          <a:xfrm>
            <a:off x="3343382" y="4130623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50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60766" y="4013932"/>
            <a:ext cx="5443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/>
              <a:t>-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1663657" y="4137043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86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4206465" y="4124364"/>
            <a:ext cx="7699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/>
              <a:t>=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331013" y="1279291"/>
            <a:ext cx="80288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86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bốt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50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gạch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3491470" y="1694789"/>
            <a:ext cx="1309801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6732240" y="1694789"/>
            <a:ext cx="208823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571730" y="2010733"/>
            <a:ext cx="2952598" cy="3942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6" grpId="0"/>
      <p:bldP spid="28" grpId="0"/>
      <p:bldP spid="32" grpId="0"/>
      <p:bldP spid="34" grpId="0"/>
      <p:bldP spid="35" grpId="0"/>
      <p:bldP spid="36" grpId="0"/>
      <p:bldP spid="44" grpId="0"/>
      <p:bldP spid="45" grpId="0"/>
      <p:bldP spid="46" grpId="0"/>
      <p:bldP spid="4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555" y="0"/>
            <a:ext cx="9021445" cy="5059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extBox 4"/>
          <p:cNvSpPr txBox="1">
            <a:spLocks noChangeArrowheads="1"/>
          </p:cNvSpPr>
          <p:nvPr/>
        </p:nvSpPr>
        <p:spPr bwMode="auto">
          <a:xfrm>
            <a:off x="1979712" y="628650"/>
            <a:ext cx="4032448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altLang="en-US" sz="3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altLang="en-US" sz="3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2639616" y="1139428"/>
            <a:ext cx="3282553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2639616" y="1579960"/>
            <a:ext cx="3864768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v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defTabSz="342900" latinLnBrk="0">
              <a:spcBef>
                <a:spcPct val="0"/>
              </a:spcBef>
              <a:buClrTx/>
              <a:buFontTx/>
              <a:buChar char="-"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0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 </a:t>
            </a:r>
            <a:endParaRPr lang="en-US" altLang="en-US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342900" latinLnBrk="0">
              <a:spcBef>
                <a:spcPct val="0"/>
              </a:spcBef>
              <a:buClrTx/>
              <a:buFont typeface="Wingdings" panose="05000000000000000000" pitchFamily="2" charset="2"/>
              <a:buNone/>
            </a:pPr>
            <a:r>
              <a:rPr lang="en-US" altLang="en-US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827584" y="999768"/>
            <a:ext cx="18722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32</a:t>
            </a: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323528" y="2211710"/>
            <a:ext cx="7177940" cy="175432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Phép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trừ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cho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có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hai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chữ</a:t>
            </a:r>
            <a:r>
              <a:rPr lang="en-US" altLang="ko-KR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altLang="ko-KR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số</a:t>
            </a:r>
            <a:endParaRPr lang="en-US" altLang="ko-KR" sz="4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</a:t>
            </a:r>
            <a:r>
              <a:rPr lang="en-US" altLang="ko-KR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Tiết</a:t>
            </a:r>
            <a:r>
              <a:rPr lang="en-US" altLang="ko-KR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2)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8158" y="411510"/>
            <a:ext cx="9161475" cy="2995737"/>
          </a:xfrm>
        </p:spPr>
        <p:txBody>
          <a:bodyPr/>
          <a:lstStyle/>
          <a:p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4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“Con 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chim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non” </a:t>
            </a:r>
            <a:r>
              <a:rPr lang="en-US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627784" y="3003798"/>
            <a:ext cx="46085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hay!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79512" y="3931191"/>
            <a:ext cx="87849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! </a:t>
            </a:r>
          </a:p>
        </p:txBody>
      </p:sp>
      <p:sp>
        <p:nvSpPr>
          <p:cNvPr id="7" name="Heart 6"/>
          <p:cNvSpPr/>
          <p:nvPr/>
        </p:nvSpPr>
        <p:spPr>
          <a:xfrm>
            <a:off x="4211960" y="4515966"/>
            <a:ext cx="648072" cy="432048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/>
      <p:bldP spid="7" grpId="0" animBg="1"/>
      <p:bldP spid="7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89298"/>
            <a:ext cx="5886450" cy="49649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AutoShape 15"/>
          <p:cNvSpPr>
            <a:spLocks noChangeArrowheads="1"/>
          </p:cNvSpPr>
          <p:nvPr/>
        </p:nvSpPr>
        <p:spPr bwMode="gray">
          <a:xfrm>
            <a:off x="3486150" y="1102519"/>
            <a:ext cx="3200400" cy="800100"/>
          </a:xfrm>
          <a:prstGeom prst="roundRect">
            <a:avLst>
              <a:gd name="adj" fmla="val 49106"/>
            </a:avLst>
          </a:prstGeom>
          <a:solidFill>
            <a:schemeClr val="accent6">
              <a:lumMod val="40000"/>
              <a:lumOff val="60000"/>
            </a:schemeClr>
          </a:solidFill>
          <a:ln w="28575">
            <a:solidFill>
              <a:schemeClr val="bg1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NHANH</a:t>
            </a: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gray">
          <a:xfrm>
            <a:off x="3568304" y="3640931"/>
            <a:ext cx="3036094" cy="800100"/>
          </a:xfrm>
          <a:prstGeom prst="roundRect">
            <a:avLst>
              <a:gd name="adj" fmla="val 49106"/>
            </a:avLst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bg1"/>
            </a:solidFill>
            <a:rou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algn="ctr" fontAlgn="base" latinLnBrk="0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36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ĐÚNG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479302" y="2449432"/>
            <a:ext cx="28758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+ 14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01715" y="2449432"/>
            <a:ext cx="28758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+ 22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724128" y="2449432"/>
            <a:ext cx="2875838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50000"/>
              </a:spcBef>
              <a:spcAft>
                <a:spcPct val="0"/>
              </a:spcAft>
            </a:pPr>
            <a:r>
              <a:rPr lang="en-US" altLang="en-US" sz="4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+ 53</a:t>
            </a:r>
          </a:p>
        </p:txBody>
      </p:sp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2786063" y="381001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fontAlgn="base" latinLnBrk="0">
              <a:spcBef>
                <a:spcPct val="50000"/>
              </a:spcBef>
              <a:spcAft>
                <a:spcPct val="0"/>
              </a:spcAft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786063" y="1491630"/>
            <a:ext cx="383590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4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4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18" grpId="0"/>
      <p:bldP spid="23" grpId="0"/>
      <p:bldP spid="24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Káº¿t quáº£ hÃ¬nh áº£nh cho frame cut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7150"/>
            <a:ext cx="7848872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15"/>
          <p:cNvSpPr>
            <a:spLocks noChangeArrowheads="1"/>
          </p:cNvSpPr>
          <p:nvPr/>
        </p:nvSpPr>
        <p:spPr bwMode="gray">
          <a:xfrm>
            <a:off x="1115616" y="1203598"/>
            <a:ext cx="5543550" cy="2857500"/>
          </a:xfrm>
          <a:prstGeom prst="roundRect">
            <a:avLst>
              <a:gd name="adj" fmla="val 49106"/>
            </a:avLst>
          </a:prstGeom>
          <a:noFill/>
          <a:ln w="28575">
            <a:solidFill>
              <a:schemeClr val="bg1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Lưu</a:t>
            </a:r>
            <a:r>
              <a:rPr lang="en-US" altLang="en-US" sz="36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cột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base" latinLnBrk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ràng</a:t>
            </a:r>
            <a:r>
              <a:rPr lang="en-US" altLang="en-US" sz="3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18"/>
          <p:cNvSpPr txBox="1">
            <a:spLocks noChangeArrowheads="1"/>
          </p:cNvSpPr>
          <p:nvPr/>
        </p:nvSpPr>
        <p:spPr bwMode="auto">
          <a:xfrm>
            <a:off x="6203156" y="2286000"/>
            <a:ext cx="82034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42</a:t>
            </a:r>
          </a:p>
          <a:p>
            <a:pPr eaLnBrk="1" hangingPunct="1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  <a:endParaRPr lang="vi-VN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4146948" y="2336007"/>
            <a:ext cx="646331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35</a:t>
            </a:r>
          </a:p>
          <a:p>
            <a:pPr eaLnBrk="1" hangingPunct="1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22</a:t>
            </a:r>
            <a:endParaRPr lang="vi-VN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5836444" y="2524126"/>
            <a:ext cx="109418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685925" y="2539604"/>
            <a:ext cx="111085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796904" y="2564607"/>
            <a:ext cx="8001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</p:txBody>
      </p:sp>
      <p:sp>
        <p:nvSpPr>
          <p:cNvPr id="10" name="Text Box 25"/>
          <p:cNvSpPr txBox="1">
            <a:spLocks noChangeArrowheads="1"/>
          </p:cNvSpPr>
          <p:nvPr/>
        </p:nvSpPr>
        <p:spPr bwMode="auto">
          <a:xfrm>
            <a:off x="2108597" y="2286000"/>
            <a:ext cx="832247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latin typeface="Times New Roman" panose="02020603050405020304" pitchFamily="18" charset="0"/>
                <a:cs typeface="Times New Roman" panose="02020603050405020304" pitchFamily="18" charset="0"/>
              </a:rPr>
              <a:t>53</a:t>
            </a:r>
          </a:p>
          <a:p>
            <a:pPr eaLnBrk="1" hangingPunct="1"/>
            <a:r>
              <a:rPr lang="en-US" altLang="en-US" sz="3600" b="1" u="sng"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vi-VN" altLang="en-US" sz="3600" b="1" u="sng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 Box 26"/>
          <p:cNvSpPr txBox="1">
            <a:spLocks noChangeArrowheads="1"/>
          </p:cNvSpPr>
          <p:nvPr/>
        </p:nvSpPr>
        <p:spPr bwMode="auto">
          <a:xfrm>
            <a:off x="2100262" y="3353992"/>
            <a:ext cx="83343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67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 Box 27"/>
          <p:cNvSpPr txBox="1">
            <a:spLocks noChangeArrowheads="1"/>
          </p:cNvSpPr>
          <p:nvPr/>
        </p:nvSpPr>
        <p:spPr bwMode="auto">
          <a:xfrm>
            <a:off x="4146948" y="3353992"/>
            <a:ext cx="820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 Box 28"/>
          <p:cNvSpPr txBox="1">
            <a:spLocks noChangeArrowheads="1"/>
          </p:cNvSpPr>
          <p:nvPr/>
        </p:nvSpPr>
        <p:spPr bwMode="auto">
          <a:xfrm>
            <a:off x="6203156" y="3367088"/>
            <a:ext cx="820341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endParaRPr lang="vi-VN" altLang="en-US" sz="36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1559719" y="1463279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53 + 14</a:t>
            </a:r>
          </a:p>
        </p:txBody>
      </p:sp>
      <p:sp>
        <p:nvSpPr>
          <p:cNvPr id="18" name="Text Box 4"/>
          <p:cNvSpPr txBox="1">
            <a:spLocks noChangeArrowheads="1"/>
          </p:cNvSpPr>
          <p:nvPr/>
        </p:nvSpPr>
        <p:spPr bwMode="auto">
          <a:xfrm>
            <a:off x="3657601" y="1447800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35 + 22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5741194" y="1447800"/>
            <a:ext cx="2031206" cy="6001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VNI-Avo" pitchFamily="2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VNI-Avo" pitchFamily="2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VNI-Avo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NI-Avo" pitchFamily="2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3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42 + 53</a:t>
            </a:r>
          </a:p>
        </p:txBody>
      </p:sp>
      <p:sp>
        <p:nvSpPr>
          <p:cNvPr id="16" name="Text Box 3"/>
          <p:cNvSpPr txBox="1">
            <a:spLocks noChangeArrowheads="1"/>
          </p:cNvSpPr>
          <p:nvPr/>
        </p:nvSpPr>
        <p:spPr bwMode="auto">
          <a:xfrm>
            <a:off x="2786063" y="381001"/>
            <a:ext cx="365521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/>
            </a:solidFill>
            <a:prstDash val="dash"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22" grpId="0"/>
      <p:bldP spid="18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22221" y="1111265"/>
            <a:ext cx="7314823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dirty="0" err="1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7200" dirty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algn="ctr"/>
            <a:endParaRPr lang="en-US" sz="7200" b="0" cap="none" spc="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eart 9"/>
          <p:cNvSpPr/>
          <p:nvPr/>
        </p:nvSpPr>
        <p:spPr>
          <a:xfrm>
            <a:off x="4499992" y="2499742"/>
            <a:ext cx="648072" cy="432048"/>
          </a:xfrm>
          <a:prstGeom prst="heart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algun Gothic" panose="020B0503020000020004" charset="-127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  <p:bldP spid="10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TextBox 1"/>
          <p:cNvSpPr txBox="1">
            <a:spLocks noChangeArrowheads="1"/>
          </p:cNvSpPr>
          <p:nvPr/>
        </p:nvSpPr>
        <p:spPr bwMode="auto">
          <a:xfrm>
            <a:off x="1115616" y="164715"/>
            <a:ext cx="853494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ko-KR" sz="2800" b="1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2800" b="1" dirty="0" err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endParaRPr lang="en-US" altLang="ko-KR" sz="28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1" name="Group 70"/>
          <p:cNvGrpSpPr/>
          <p:nvPr/>
        </p:nvGrpSpPr>
        <p:grpSpPr>
          <a:xfrm>
            <a:off x="-25230" y="834286"/>
            <a:ext cx="5251901" cy="608683"/>
            <a:chOff x="827584" y="1603026"/>
            <a:chExt cx="5251901" cy="608683"/>
          </a:xfrm>
        </p:grpSpPr>
        <p:sp>
          <p:nvSpPr>
            <p:cNvPr id="72" name="Oval 71"/>
            <p:cNvSpPr/>
            <p:nvPr/>
          </p:nvSpPr>
          <p:spPr>
            <a:xfrm>
              <a:off x="827584" y="1603026"/>
              <a:ext cx="636790" cy="608683"/>
            </a:xfrm>
            <a:prstGeom prst="ellipse">
              <a:avLst/>
            </a:prstGeom>
            <a:solidFill>
              <a:srgbClr val="0070C0"/>
            </a:solidFill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72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haroni" panose="02010803020104030203" pitchFamily="2" charset="-79"/>
                  <a:ea typeface="+mn-ea"/>
                  <a:cs typeface="Aharoni" panose="02010803020104030203" pitchFamily="2" charset="-79"/>
                </a:rPr>
                <a:t>1</a:t>
              </a: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1511661" y="1606029"/>
              <a:ext cx="456782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Tính</a:t>
              </a:r>
              <a:r>
                <a: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nhẩm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(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theo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kumimoji="0" lang="en-US" sz="2400" b="1" i="0" u="none" strike="noStrike" kern="0" cap="none" spc="0" normalizeH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mẫu</a:t>
              </a:r>
              <a:r>
                <a:rPr kumimoji="0" lang="en-US" sz="2400" b="1" i="0" u="none" strike="noStrike" kern="0" cap="none" spc="0" normalizeH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25426"/>
            <a:ext cx="2016224" cy="806616"/>
          </a:xfrm>
          <a:prstGeom prst="rect">
            <a:avLst/>
          </a:prstGeom>
        </p:spPr>
      </p:pic>
      <p:sp>
        <p:nvSpPr>
          <p:cNvPr id="4" name="Flowchart: Alternate Process 3"/>
          <p:cNvSpPr/>
          <p:nvPr/>
        </p:nvSpPr>
        <p:spPr>
          <a:xfrm>
            <a:off x="820271" y="1576660"/>
            <a:ext cx="6912768" cy="1472332"/>
          </a:xfrm>
          <a:prstGeom prst="flowChartAlternateProcess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   </a:t>
            </a:r>
          </a:p>
        </p:txBody>
      </p:sp>
      <p:sp>
        <p:nvSpPr>
          <p:cNvPr id="5" name="Flowchart: Process 4"/>
          <p:cNvSpPr/>
          <p:nvPr/>
        </p:nvSpPr>
        <p:spPr>
          <a:xfrm>
            <a:off x="848621" y="1577109"/>
            <a:ext cx="3865566" cy="1505311"/>
          </a:xfrm>
          <a:prstGeom prst="flowChartProcess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84749" y="1840170"/>
            <a:ext cx="30493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- 2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= 4 </a:t>
            </a:r>
            <a:r>
              <a:rPr lang="en-US" sz="2200" b="1" dirty="0" err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chục</a:t>
            </a:r>
            <a:endParaRPr lang="en-US" sz="2200" b="1" dirty="0">
              <a:solidFill>
                <a:srgbClr val="FF00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2200" b="1" dirty="0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60 – 20 = 40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3039" y="834287"/>
            <a:ext cx="1447474" cy="1478539"/>
          </a:xfrm>
          <a:prstGeom prst="rect">
            <a:avLst/>
          </a:prstGeom>
        </p:spPr>
      </p:pic>
      <p:sp>
        <p:nvSpPr>
          <p:cNvPr id="8" name="Flowchart: Alternate Process 7"/>
          <p:cNvSpPr/>
          <p:nvPr/>
        </p:nvSpPr>
        <p:spPr>
          <a:xfrm>
            <a:off x="899592" y="3199123"/>
            <a:ext cx="2043167" cy="1779662"/>
          </a:xfrm>
          <a:prstGeom prst="flowChartAlternateProcess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70 – 50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90 – 70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40 – 10</a:t>
            </a:r>
          </a:p>
        </p:txBody>
      </p:sp>
      <p:sp>
        <p:nvSpPr>
          <p:cNvPr id="40" name="Flowchart: Alternate Process 39"/>
          <p:cNvSpPr/>
          <p:nvPr/>
        </p:nvSpPr>
        <p:spPr>
          <a:xfrm>
            <a:off x="3851920" y="3172658"/>
            <a:ext cx="2043167" cy="1779662"/>
          </a:xfrm>
          <a:prstGeom prst="flowChartAlternateProcess">
            <a:avLst/>
          </a:prstGeom>
          <a:solidFill>
            <a:srgbClr val="66FF33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80 – 10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60 – 50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90 - 20</a:t>
            </a:r>
          </a:p>
        </p:txBody>
      </p:sp>
      <p:sp>
        <p:nvSpPr>
          <p:cNvPr id="42" name="Flowchart: Alternate Process 41"/>
          <p:cNvSpPr/>
          <p:nvPr/>
        </p:nvSpPr>
        <p:spPr>
          <a:xfrm>
            <a:off x="6642932" y="3157356"/>
            <a:ext cx="2043167" cy="1779662"/>
          </a:xfrm>
          <a:prstGeom prst="flowChartAlternateProcess">
            <a:avLst/>
          </a:prstGeom>
          <a:solidFill>
            <a:srgbClr val="FFFF0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40 – 30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70 – 30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70 – 40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8" grpId="0" animBg="1"/>
      <p:bldP spid="40" grpId="0" animBg="1"/>
      <p:bldP spid="42" grpId="0" animBg="1"/>
    </p:bld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Bạn nhỏ 16x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5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6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7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8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686</Words>
  <Application>Microsoft Office PowerPoint</Application>
  <PresentationFormat>On-screen Show (16:9)</PresentationFormat>
  <Paragraphs>202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19</vt:i4>
      </vt:variant>
    </vt:vector>
  </HeadingPairs>
  <TitlesOfParts>
    <vt:vector size="44" baseType="lpstr">
      <vt:lpstr>Malgun Gothic</vt:lpstr>
      <vt:lpstr>Malgun Gothic</vt:lpstr>
      <vt:lpstr>Aharoni</vt:lpstr>
      <vt:lpstr>Arial</vt:lpstr>
      <vt:lpstr>Calibri</vt:lpstr>
      <vt:lpstr>Calibri Light</vt:lpstr>
      <vt:lpstr>Lucida Sans Unicode</vt:lpstr>
      <vt:lpstr>Segoe UI</vt:lpstr>
      <vt:lpstr>黑体</vt:lpstr>
      <vt:lpstr>Tahoma</vt:lpstr>
      <vt:lpstr>Times New Roman</vt:lpstr>
      <vt:lpstr>Verdana</vt:lpstr>
      <vt:lpstr>VNI-Avo</vt:lpstr>
      <vt:lpstr>Wingdings</vt:lpstr>
      <vt:lpstr>Wingdings 2</vt:lpstr>
      <vt:lpstr>Wingdings 3</vt:lpstr>
      <vt:lpstr>Office Theme</vt:lpstr>
      <vt:lpstr>Custom Design</vt:lpstr>
      <vt:lpstr>Concourse</vt:lpstr>
      <vt:lpstr>1_Concourse</vt:lpstr>
      <vt:lpstr>1_Office Theme</vt:lpstr>
      <vt:lpstr>2_Office Theme</vt:lpstr>
      <vt:lpstr>3_Office Theme</vt:lpstr>
      <vt:lpstr>4_Office Theme</vt:lpstr>
      <vt:lpstr>Bạn nhỏ 16x9</vt:lpstr>
      <vt:lpstr>    CHÀO MỪNG CÁC EM ĐẾN VỚI TIẾT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DELL NM</cp:lastModifiedBy>
  <cp:revision>174</cp:revision>
  <dcterms:created xsi:type="dcterms:W3CDTF">2014-04-01T16:27:00Z</dcterms:created>
  <dcterms:modified xsi:type="dcterms:W3CDTF">2024-03-22T16:45:05Z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