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7" r:id="rId3"/>
    <p:sldId id="256" r:id="rId4"/>
    <p:sldId id="279" r:id="rId5"/>
    <p:sldId id="280" r:id="rId6"/>
    <p:sldId id="282" r:id="rId7"/>
    <p:sldId id="259" r:id="rId8"/>
    <p:sldId id="290" r:id="rId9"/>
    <p:sldId id="273" r:id="rId10"/>
    <p:sldId id="265" r:id="rId11"/>
    <p:sldId id="289" r:id="rId12"/>
    <p:sldId id="284" r:id="rId13"/>
    <p:sldId id="268" r:id="rId14"/>
    <p:sldId id="270" r:id="rId15"/>
    <p:sldId id="286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6E6928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AN THẮNG 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tập chung</a:t>
            </a: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3476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"/>
            <a:ext cx="2627324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6" y="627533"/>
            <a:ext cx="7668342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462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068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674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278" y="4083918"/>
            <a:ext cx="1381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             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26B08-21F9-4F7D-93F8-75797AA600FC}"/>
              </a:ext>
            </a:extLst>
          </p:cNvPr>
          <p:cNvSpPr txBox="1"/>
          <p:nvPr/>
        </p:nvSpPr>
        <p:spPr>
          <a:xfrm>
            <a:off x="4940424" y="4173284"/>
            <a:ext cx="3384376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Việt: 10 + 5 = 15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3FEB0-685F-4E23-AB9A-84D575D95932}"/>
              </a:ext>
            </a:extLst>
          </p:cNvPr>
          <p:cNvSpPr txBox="1"/>
          <p:nvPr/>
        </p:nvSpPr>
        <p:spPr>
          <a:xfrm>
            <a:off x="2411760" y="4661895"/>
            <a:ext cx="3384376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Rô-bốt : 10 + 5 + 4 = 19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23"/>
            <a:ext cx="2160240" cy="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5122"/>
            <a:ext cx="7884368" cy="44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650382" y="1662127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2" name="Oval 11"/>
          <p:cNvSpPr/>
          <p:nvPr/>
        </p:nvSpPr>
        <p:spPr>
          <a:xfrm>
            <a:off x="4111191" y="229831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4657528" y="297471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4" name="Oval 13"/>
          <p:cNvSpPr/>
          <p:nvPr/>
        </p:nvSpPr>
        <p:spPr>
          <a:xfrm>
            <a:off x="5649569" y="2924311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6127403" y="232164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7123592" y="233950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3650382" y="4222354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54</a:t>
            </a:r>
          </a:p>
        </p:txBody>
      </p:sp>
      <p:sp>
        <p:nvSpPr>
          <p:cNvPr id="18" name="Oval 17"/>
          <p:cNvSpPr/>
          <p:nvPr/>
        </p:nvSpPr>
        <p:spPr>
          <a:xfrm>
            <a:off x="4111191" y="355528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19" name="Oval 18"/>
          <p:cNvSpPr/>
          <p:nvPr/>
        </p:nvSpPr>
        <p:spPr>
          <a:xfrm>
            <a:off x="5133683" y="355193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6106580" y="354386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21" name="Oval 20"/>
          <p:cNvSpPr/>
          <p:nvPr/>
        </p:nvSpPr>
        <p:spPr>
          <a:xfrm>
            <a:off x="7129072" y="354903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DB53A2A-A612-4A2A-B1BD-A2E9AF07FDFC}"/>
              </a:ext>
            </a:extLst>
          </p:cNvPr>
          <p:cNvSpPr/>
          <p:nvPr/>
        </p:nvSpPr>
        <p:spPr>
          <a:xfrm>
            <a:off x="6588654" y="167251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53" y="469792"/>
            <a:ext cx="21574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7" y="1257920"/>
            <a:ext cx="7740352" cy="3885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46225" y="2708960"/>
            <a:ext cx="59068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276" y="2707229"/>
            <a:ext cx="648072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376" y="4157247"/>
            <a:ext cx="864096" cy="707886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4166772"/>
            <a:ext cx="2232248" cy="707886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– 73 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980" y="1753769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07767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757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Bài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1)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3318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45731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300192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95486"/>
            <a:ext cx="49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u="sng" dirty="0"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976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057555" y="2310616"/>
            <a:ext cx="8322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4754" y="3534103"/>
            <a:ext cx="833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4686" y="3534103"/>
            <a:ext cx="82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5" y="3480143"/>
            <a:ext cx="820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251" y="1096205"/>
            <a:ext cx="60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322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8002"/>
            <a:ext cx="9180512" cy="45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8326-0EA6-41D0-8C8C-D7292B0F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347614"/>
            <a:ext cx="4680520" cy="884466"/>
          </a:xfrm>
        </p:spPr>
        <p:txBody>
          <a:bodyPr/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Tiếp sức</a:t>
            </a:r>
          </a:p>
        </p:txBody>
      </p:sp>
    </p:spTree>
    <p:extLst>
      <p:ext uri="{BB962C8B-B14F-4D97-AF65-F5344CB8AC3E}">
        <p14:creationId xmlns:p14="http://schemas.microsoft.com/office/powerpoint/2010/main" val="340561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4022" y="69886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568549" y="3826390"/>
            <a:ext cx="19240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– 20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4550468" y="2206313"/>
            <a:ext cx="19602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57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0" name="Text Box 38"/>
          <p:cNvSpPr txBox="1">
            <a:spLocks noChangeArrowheads="1"/>
          </p:cNvSpPr>
          <p:nvPr/>
        </p:nvSpPr>
        <p:spPr bwMode="auto">
          <a:xfrm>
            <a:off x="323528" y="3826390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+ 30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429420" y="2192150"/>
            <a:ext cx="185526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+ 5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2506202" y="2197195"/>
            <a:ext cx="1752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 + 1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" y="17348"/>
            <a:ext cx="3067050" cy="11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9592" y="1707654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1376436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6202" y="3846270"/>
            <a:ext cx="18836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40 + 10 =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750923" y="2206313"/>
            <a:ext cx="2031425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– 24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0" y="3196965"/>
            <a:ext cx="2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nhẩm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788574" y="3826390"/>
            <a:ext cx="192405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573" y="22101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219254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2029" y="2230874"/>
            <a:ext cx="8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4277" y="2230874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7" y="3795886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3928" y="384626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2160" y="3826390"/>
            <a:ext cx="6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42125" y="3846269"/>
            <a:ext cx="5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140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20" grpId="0" animBg="1"/>
      <p:bldP spid="9" grpId="0" animBg="1"/>
      <p:bldP spid="46" grpId="0" animBg="1"/>
      <p:bldP spid="8" grpId="0"/>
      <p:bldP spid="4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6" y="-52666"/>
            <a:ext cx="2627324" cy="10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036496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0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219</Words>
  <Application>Microsoft Office PowerPoint</Application>
  <PresentationFormat>On-screen Show (16:9)</PresentationFormat>
  <Paragraphs>83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Calibri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Tiếp sức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Luyện tập chung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Đỗ Thị Thu</cp:lastModifiedBy>
  <cp:revision>158</cp:revision>
  <dcterms:created xsi:type="dcterms:W3CDTF">2014-04-01T16:27:38Z</dcterms:created>
  <dcterms:modified xsi:type="dcterms:W3CDTF">2022-03-27T16:26:15Z</dcterms:modified>
</cp:coreProperties>
</file>