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  <p:sldMasterId id="2147483699" r:id="rId5"/>
    <p:sldMasterId id="2147483723" r:id="rId6"/>
    <p:sldMasterId id="2147483735" r:id="rId7"/>
  </p:sldMasterIdLst>
  <p:notesMasterIdLst>
    <p:notesMasterId r:id="rId25"/>
  </p:notesMasterIdLst>
  <p:sldIdLst>
    <p:sldId id="256" r:id="rId8"/>
    <p:sldId id="279" r:id="rId9"/>
    <p:sldId id="286" r:id="rId10"/>
    <p:sldId id="281" r:id="rId11"/>
    <p:sldId id="283" r:id="rId12"/>
    <p:sldId id="288" r:id="rId13"/>
    <p:sldId id="269" r:id="rId14"/>
    <p:sldId id="271" r:id="rId15"/>
    <p:sldId id="260" r:id="rId16"/>
    <p:sldId id="275" r:id="rId17"/>
    <p:sldId id="289" r:id="rId18"/>
    <p:sldId id="293" r:id="rId19"/>
    <p:sldId id="290" r:id="rId20"/>
    <p:sldId id="291" r:id="rId21"/>
    <p:sldId id="294" r:id="rId22"/>
    <p:sldId id="292" r:id="rId23"/>
    <p:sldId id="285" r:id="rId2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66FFFF"/>
    <a:srgbClr val="FFFF66"/>
    <a:srgbClr val="FFCC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15" autoAdjust="0"/>
  </p:normalViewPr>
  <p:slideViewPr>
    <p:cSldViewPr>
      <p:cViewPr varScale="1">
        <p:scale>
          <a:sx n="99" d="100"/>
          <a:sy n="99" d="100"/>
        </p:scale>
        <p:origin x="99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14/4/2021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272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06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29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1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54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42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8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06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50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17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39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62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918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31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08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69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23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97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50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53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58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85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01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61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8EDD0-C54D-4C56-A987-465D7D387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94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0448A-3302-46DF-9EA7-7AF9988055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387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9281B-FE8E-4AD4-ADE1-654F94CC6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408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2557D-438E-48F5-8B13-C96E8CFAA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4252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12ABE-F877-4ACA-9139-E50617E31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3893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E72B-76EE-48D7-A9B5-74241DCD8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3901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82AF4-BCD7-4D92-870D-C8ADBE00E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0213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D39F8-5448-4738-9E98-BCB0143B08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5541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ABBC0-003B-4DB4-A738-A19B81391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1601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E92F5-871B-43FE-9996-0A1F4EE04A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0350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CCF65-1BBA-4DD8-B9EC-15A9E4D4C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72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5184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6206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2726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0143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6543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5186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1510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3804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3123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62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7907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013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137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211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324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396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887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724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815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0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418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7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73844" indent="-191691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535" indent="-171450" algn="l" rtl="0" eaLnBrk="0" fontAlgn="base" hangingPunct="0">
        <a:spcBef>
          <a:spcPts val="244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73844" indent="-191691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535" indent="-171450" algn="l" rtl="0" eaLnBrk="0" fontAlgn="base" hangingPunct="0">
        <a:spcBef>
          <a:spcPts val="244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7659D7E3-8687-45A5-9E26-6AFFD7236AF3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2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8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14/4/2021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33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211710"/>
            <a:ext cx="717794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LUYỆN TẬP CHUNG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17068" y="400488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98536" y="396759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48144" y="405201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59038" y="396145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323020" y="4041362"/>
            <a:ext cx="720081" cy="6794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145957" y="4051478"/>
            <a:ext cx="720081" cy="65923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9209" y="402436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500083" y="406004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883395" y="403843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84727" y="4053786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34536" y="406004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51920" y="3943354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-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54811" y="406646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97619" y="4053786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07504" y="986349"/>
            <a:ext cx="8928992" cy="2958502"/>
            <a:chOff x="806783" y="1606029"/>
            <a:chExt cx="8928992" cy="2958502"/>
          </a:xfrm>
        </p:grpSpPr>
        <p:sp>
          <p:nvSpPr>
            <p:cNvPr id="30" name="Oval 29"/>
            <p:cNvSpPr/>
            <p:nvPr/>
          </p:nvSpPr>
          <p:spPr>
            <a:xfrm>
              <a:off x="806783" y="1661875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11660" y="1606029"/>
              <a:ext cx="8224115" cy="2958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49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25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7" y="128997"/>
            <a:ext cx="2016224" cy="806616"/>
          </a:xfrm>
          <a:prstGeom prst="rect">
            <a:avLst/>
          </a:prstGeom>
        </p:spPr>
      </p:pic>
      <p:cxnSp>
        <p:nvCxnSpPr>
          <p:cNvPr id="16" name="Straight Connector 15"/>
          <p:cNvCxnSpPr>
            <a:cxnSpLocks/>
          </p:cNvCxnSpPr>
          <p:nvPr/>
        </p:nvCxnSpPr>
        <p:spPr>
          <a:xfrm>
            <a:off x="2004788" y="1688668"/>
            <a:ext cx="12710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848536" y="1688668"/>
            <a:ext cx="35398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5726" y="2401555"/>
            <a:ext cx="24482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1527403" y="3186798"/>
            <a:ext cx="34746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4683002" y="2410553"/>
            <a:ext cx="3489398" cy="18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2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44" grpId="0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8424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462013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2715766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3923928" y="3795886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36875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7" y="128997"/>
            <a:ext cx="2016224" cy="806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7504" y="972917"/>
            <a:ext cx="734240" cy="72008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1744" y="1009791"/>
            <a:ext cx="97457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15" y="1527476"/>
            <a:ext cx="7327685" cy="36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7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2798" y="128997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7" y="128997"/>
            <a:ext cx="2016224" cy="806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4352" y="1119015"/>
            <a:ext cx="734240" cy="72008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2673" y="1119015"/>
            <a:ext cx="97457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87574"/>
            <a:ext cx="7258146" cy="41778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10269" y="2355726"/>
            <a:ext cx="1296144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8341" y="2784954"/>
            <a:ext cx="1296144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49388" y="3214182"/>
            <a:ext cx="1296144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06313" y="223203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18381" y="267781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23944" y="310845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94445" y="3144855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18434" y="2726731"/>
            <a:ext cx="89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38775" y="2279328"/>
            <a:ext cx="818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138613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4" grpId="1"/>
      <p:bldP spid="15" grpId="0"/>
      <p:bldP spid="15" grpId="1"/>
      <p:bldP spid="16" grpId="0"/>
      <p:bldP spid="16" grpId="1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1923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0" y="-48815"/>
            <a:ext cx="734240" cy="72008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240" y="-48308"/>
            <a:ext cx="123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265"/>
            <a:ext cx="9143999" cy="4493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98" y="598023"/>
            <a:ext cx="852335" cy="852335"/>
          </a:xfrm>
          <a:prstGeom prst="rect">
            <a:avLst/>
          </a:prstGeom>
        </p:spPr>
      </p:pic>
      <p:sp>
        <p:nvSpPr>
          <p:cNvPr id="12" name="Flowchart: Decision 11"/>
          <p:cNvSpPr/>
          <p:nvPr/>
        </p:nvSpPr>
        <p:spPr>
          <a:xfrm>
            <a:off x="2130273" y="631273"/>
            <a:ext cx="1008112" cy="852334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38</a:t>
            </a:r>
          </a:p>
        </p:txBody>
      </p:sp>
      <p:sp>
        <p:nvSpPr>
          <p:cNvPr id="13" name="Flowchart: Decision 12"/>
          <p:cNvSpPr/>
          <p:nvPr/>
        </p:nvSpPr>
        <p:spPr>
          <a:xfrm>
            <a:off x="2695749" y="1443614"/>
            <a:ext cx="885272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</a:t>
            </a:r>
          </a:p>
        </p:txBody>
      </p:sp>
      <p:sp>
        <p:nvSpPr>
          <p:cNvPr id="14" name="Flowchart: Decision 13"/>
          <p:cNvSpPr/>
          <p:nvPr/>
        </p:nvSpPr>
        <p:spPr>
          <a:xfrm>
            <a:off x="1293912" y="2047853"/>
            <a:ext cx="885272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</a:t>
            </a:r>
          </a:p>
        </p:txBody>
      </p:sp>
      <p:sp>
        <p:nvSpPr>
          <p:cNvPr id="15" name="Flowchart: Decision 14"/>
          <p:cNvSpPr/>
          <p:nvPr/>
        </p:nvSpPr>
        <p:spPr>
          <a:xfrm>
            <a:off x="397787" y="2917844"/>
            <a:ext cx="885272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64</a:t>
            </a:r>
          </a:p>
        </p:txBody>
      </p:sp>
      <p:sp>
        <p:nvSpPr>
          <p:cNvPr id="16" name="Flowchart: Decision 15"/>
          <p:cNvSpPr/>
          <p:nvPr/>
        </p:nvSpPr>
        <p:spPr>
          <a:xfrm>
            <a:off x="2563162" y="2619767"/>
            <a:ext cx="885272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45</a:t>
            </a:r>
          </a:p>
        </p:txBody>
      </p:sp>
      <p:sp>
        <p:nvSpPr>
          <p:cNvPr id="17" name="Flowchart: Decision 16"/>
          <p:cNvSpPr/>
          <p:nvPr/>
        </p:nvSpPr>
        <p:spPr>
          <a:xfrm>
            <a:off x="4470620" y="1760116"/>
            <a:ext cx="1003799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44</a:t>
            </a:r>
          </a:p>
        </p:txBody>
      </p:sp>
      <p:sp>
        <p:nvSpPr>
          <p:cNvPr id="18" name="Flowchart: Decision 17"/>
          <p:cNvSpPr/>
          <p:nvPr/>
        </p:nvSpPr>
        <p:spPr>
          <a:xfrm>
            <a:off x="6876256" y="1959931"/>
            <a:ext cx="885272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</a:t>
            </a:r>
          </a:p>
        </p:txBody>
      </p:sp>
      <p:sp>
        <p:nvSpPr>
          <p:cNvPr id="19" name="Flowchart: Decision 18"/>
          <p:cNvSpPr/>
          <p:nvPr/>
        </p:nvSpPr>
        <p:spPr>
          <a:xfrm>
            <a:off x="5508104" y="3219822"/>
            <a:ext cx="885272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427241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68 -4.07407E-6 L 0.09965 0.06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3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25 L 0.08941 0.00186 C 0.12431 0.01389 0.16146 0.08149 0.15677 0.1247 L 0.14618 0.22068 " pathEditMode="relative" rAng="660000" ptsTypes="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12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03542 -4.07407E-6 C 0.05139 -4.07407E-6 0.07101 0.08488 0.07101 0.15371 L 0.07101 0.30772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0309 0.469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23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1467 0.363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26" y="1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2526 0.2478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22" y="12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19323 -4.07407E-6 C 0.27986 -4.07407E-6 0.38646 0.07933 0.38646 0.14352 L 0.38646 0.28704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15208 -4.07407E-6 C 0.22031 -4.07407E-6 0.30434 0.15865 0.30434 0.28673 L 0.30434 0.57377 " pathEditMode="relative" rAng="0" ptsTypes="AAAA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28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40601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1080" y="860400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3805" y="1748551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442032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55382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539552" y="1073881"/>
            <a:ext cx="8496944" cy="2995737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Heart 6"/>
          <p:cNvSpPr/>
          <p:nvPr/>
        </p:nvSpPr>
        <p:spPr>
          <a:xfrm>
            <a:off x="5220072" y="2787774"/>
            <a:ext cx="648072" cy="4320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4100580" y="2829027"/>
            <a:ext cx="119149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3798489" y="3319902"/>
            <a:ext cx="7148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004308" y="4383650"/>
            <a:ext cx="13106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3985613" y="4383650"/>
            <a:ext cx="1072349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0" y="3544119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343726" y="4408982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3993271" y="193014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738148" y="405907"/>
            <a:ext cx="8312511" cy="12464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con)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3614021" y="2193764"/>
            <a:ext cx="1443941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23 + 5</a:t>
            </a: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5851894" y="2212340"/>
            <a:ext cx="1321515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48 - 3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6147928" y="2859103"/>
            <a:ext cx="119149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5976478" y="3319902"/>
            <a:ext cx="7148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>
            <a:off x="5976478" y="4396608"/>
            <a:ext cx="1072349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6143092" y="4383650"/>
            <a:ext cx="13106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</a:t>
            </a:r>
          </a:p>
        </p:txBody>
      </p:sp>
      <p:sp>
        <p:nvSpPr>
          <p:cNvPr id="40" name="AutoShape 15"/>
          <p:cNvSpPr>
            <a:spLocks noChangeArrowheads="1"/>
          </p:cNvSpPr>
          <p:nvPr/>
        </p:nvSpPr>
        <p:spPr bwMode="gray">
          <a:xfrm>
            <a:off x="-6990" y="96310"/>
            <a:ext cx="3200400" cy="800100"/>
          </a:xfrm>
          <a:prstGeom prst="roundRect">
            <a:avLst>
              <a:gd name="adj" fmla="val 49106"/>
            </a:avLst>
          </a:prstGeom>
          <a:solidFill>
            <a:srgbClr val="70AD47">
              <a:lumMod val="40000"/>
              <a:lumOff val="60000"/>
            </a:srgbClr>
          </a:solidFill>
          <a:ln w="28575">
            <a:solidFill>
              <a:sysClr val="window" lastClr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8632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/>
      <p:bldP spid="7190" grpId="0"/>
      <p:bldP spid="7191" grpId="0"/>
      <p:bldP spid="7196" grpId="0" animBg="1"/>
      <p:bldP spid="29" grpId="0"/>
      <p:bldP spid="30" grpId="0" animBg="1"/>
      <p:bldP spid="35" grpId="0" animBg="1"/>
      <p:bldP spid="36" grpId="0"/>
      <p:bldP spid="37" grpId="0"/>
      <p:bldP spid="38" grpId="0" animBg="1"/>
      <p:bldP spid="39" grpId="0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50"/>
            <a:ext cx="813690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971600" y="1143000"/>
            <a:ext cx="5543550" cy="28575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65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39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white"/>
                </a:solidFill>
              </a:rPr>
              <a:t>Bài</a:t>
            </a:r>
            <a:r>
              <a:rPr lang="en-US" sz="4000" b="1" dirty="0">
                <a:solidFill>
                  <a:prstClr val="white"/>
                </a:solidFill>
              </a:rPr>
              <a:t> 33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211710"/>
            <a:ext cx="717794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041443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1830"/>
            <a:ext cx="90844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5504989" y="2416844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23 + 64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396783" y="3658268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86 - 15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470213" y="2440821"/>
            <a:ext cx="1952374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31 + 7</a:t>
            </a: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1713311" y="1421030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470213" y="1284327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1" name="Line 57"/>
          <p:cNvSpPr>
            <a:spLocks noChangeShapeType="1"/>
          </p:cNvSpPr>
          <p:nvPr/>
        </p:nvSpPr>
        <p:spPr bwMode="auto">
          <a:xfrm>
            <a:off x="2589150" y="1838325"/>
            <a:ext cx="140678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Line 59"/>
          <p:cNvSpPr>
            <a:spLocks noChangeShapeType="1"/>
          </p:cNvSpPr>
          <p:nvPr/>
        </p:nvSpPr>
        <p:spPr bwMode="auto">
          <a:xfrm>
            <a:off x="4629150" y="1820933"/>
            <a:ext cx="66293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5652120" y="3658268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95 - 3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07504" y="-107950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" y="440083"/>
            <a:ext cx="2016224" cy="806616"/>
          </a:xfrm>
          <a:prstGeom prst="rect">
            <a:avLst/>
          </a:prstGeom>
        </p:spPr>
      </p:pic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2470213" y="2427734"/>
            <a:ext cx="1952374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31 + 7</a:t>
            </a:r>
          </a:p>
        </p:txBody>
      </p:sp>
    </p:spTree>
    <p:extLst>
      <p:ext uri="{BB962C8B-B14F-4D97-AF65-F5344CB8AC3E}">
        <p14:creationId xmlns:p14="http://schemas.microsoft.com/office/powerpoint/2010/main" val="34648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31" grpId="0" animBg="1"/>
      <p:bldP spid="32" grpId="0" animBg="1"/>
      <p:bldP spid="1844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460373" y="2695955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250812" y="2875557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4362655" y="3766966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624240" y="2623176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2452790" y="2737664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2571750" y="3686173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541962" y="2618680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281090" y="2753664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80861" y="3686174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4460373" y="3726358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2624240" y="3686173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571500" y="3651870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4400550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7228285" y="4431506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2057400" y="1032364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628900" y="713546"/>
            <a:ext cx="5257800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con</a:t>
            </a:r>
          </a:p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endParaRPr lang="en-US" sz="30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258936" y="2033905"/>
            <a:ext cx="1569863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31 + 7</a:t>
            </a: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2077306" y="1998373"/>
            <a:ext cx="1828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23 + 64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4109064" y="2019989"/>
            <a:ext cx="157068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86 - 15</a:t>
            </a: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6" y="469732"/>
            <a:ext cx="2016224" cy="806616"/>
          </a:xfrm>
          <a:prstGeom prst="rect">
            <a:avLst/>
          </a:prstGeom>
        </p:spPr>
      </p:pic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5907123" y="1963257"/>
            <a:ext cx="157068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95 - 3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6448884" y="2659944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6277434" y="2919436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>
            <a:off x="6477459" y="3689378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6377905" y="3724072"/>
            <a:ext cx="7143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92</a:t>
            </a:r>
          </a:p>
        </p:txBody>
      </p:sp>
    </p:spTree>
    <p:extLst>
      <p:ext uri="{BB962C8B-B14F-4D97-AF65-F5344CB8AC3E}">
        <p14:creationId xmlns:p14="http://schemas.microsoft.com/office/powerpoint/2010/main" val="29850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  <p:bldP spid="7182" grpId="0"/>
      <p:bldP spid="7186" grpId="0"/>
      <p:bldP spid="7187" grpId="0"/>
      <p:bldP spid="7188" grpId="0"/>
      <p:bldP spid="7189" grpId="0"/>
      <p:bldP spid="7190" grpId="0"/>
      <p:bldP spid="7191" grpId="0"/>
      <p:bldP spid="7193" grpId="0" animBg="1"/>
      <p:bldP spid="7195" grpId="0" animBg="1"/>
      <p:bldP spid="7196" grpId="0" animBg="1"/>
      <p:bldP spid="29" grpId="0"/>
      <p:bldP spid="30" grpId="0" animBg="1"/>
      <p:bldP spid="31" grpId="0" animBg="1"/>
      <p:bldP spid="32" grpId="0" animBg="1"/>
      <p:bldP spid="35" grpId="0" animBg="1"/>
      <p:bldP spid="36" grpId="0"/>
      <p:bldP spid="37" grpId="0"/>
      <p:bldP spid="38" grpId="0" animBg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779" y="1045818"/>
            <a:ext cx="8837696" cy="1200329"/>
            <a:chOff x="806783" y="1421750"/>
            <a:chExt cx="8837696" cy="1200329"/>
          </a:xfrm>
        </p:grpSpPr>
        <p:sp>
          <p:nvSpPr>
            <p:cNvPr id="11" name="Oval 10"/>
            <p:cNvSpPr/>
            <p:nvPr/>
          </p:nvSpPr>
          <p:spPr>
            <a:xfrm>
              <a:off x="806783" y="1661875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15588" y="1421750"/>
              <a:ext cx="80288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49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just"/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25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406437" y="20900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" y="282510"/>
            <a:ext cx="2016224" cy="806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230" y="2571751"/>
            <a:ext cx="5339114" cy="25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342</Words>
  <Application>Microsoft Office PowerPoint</Application>
  <PresentationFormat>On-screen Show (16:9)</PresentationFormat>
  <Paragraphs>112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맑은 고딕</vt:lpstr>
      <vt:lpstr>Arial</vt:lpstr>
      <vt:lpstr>Calibri</vt:lpstr>
      <vt:lpstr>Calibri Light</vt:lpstr>
      <vt:lpstr>Lucida Sans Unicode</vt:lpstr>
      <vt:lpstr>Times New Roman</vt:lpstr>
      <vt:lpstr>Verdana</vt:lpstr>
      <vt:lpstr>VNI-Avo</vt:lpstr>
      <vt:lpstr>Wingdings</vt:lpstr>
      <vt:lpstr>Wingdings 2</vt:lpstr>
      <vt:lpstr>Wingdings 3</vt:lpstr>
      <vt:lpstr>Office Theme</vt:lpstr>
      <vt:lpstr>Custom Design</vt:lpstr>
      <vt:lpstr>Concourse</vt:lpstr>
      <vt:lpstr>1_Concourse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Đỗ Thị Thu</cp:lastModifiedBy>
  <cp:revision>183</cp:revision>
  <dcterms:created xsi:type="dcterms:W3CDTF">2014-04-01T16:27:38Z</dcterms:created>
  <dcterms:modified xsi:type="dcterms:W3CDTF">2021-04-14T04:08:38Z</dcterms:modified>
</cp:coreProperties>
</file>