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80" r:id="rId18"/>
    <p:sldId id="281" r:id="rId19"/>
    <p:sldId id="282" r:id="rId20"/>
    <p:sldId id="273" r:id="rId21"/>
    <p:sldId id="275" r:id="rId22"/>
    <p:sldId id="276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20/4/2021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608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맑은 고딕</vt:lpstr>
      <vt:lpstr>Aharoni</vt:lpstr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Đỗ Thị Thu</cp:lastModifiedBy>
  <cp:revision>27</cp:revision>
  <dcterms:created xsi:type="dcterms:W3CDTF">2020-08-18T07:50:17Z</dcterms:created>
  <dcterms:modified xsi:type="dcterms:W3CDTF">2021-04-20T03:29:37Z</dcterms:modified>
</cp:coreProperties>
</file>