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0" r:id="rId4"/>
    <p:sldId id="262" r:id="rId5"/>
    <p:sldId id="261" r:id="rId6"/>
    <p:sldId id="263" r:id="rId7"/>
    <p:sldId id="266" r:id="rId8"/>
    <p:sldId id="264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D9E8C-506B-4BD4-8474-E5B28D34D48B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491E7-B32F-46F0-99CD-7CF53DB3CD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140DEA-EF82-431F-A0F2-C1DDDE08F57D}" type="slidenum">
              <a:rPr lang="en-US"/>
              <a:pPr/>
              <a:t>11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D436F-C3B9-4F2F-AF7C-7D7A2545B6B3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3.wav"/><Relationship Id="rId7" Type="http://schemas.openxmlformats.org/officeDocument/2006/relationships/image" Target="../media/image3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audio" Target="../media/audio1.wav"/><Relationship Id="rId9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Chào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các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em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tham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gia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tiết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học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hôm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600200" y="2362200"/>
            <a:ext cx="5638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MÔN: TOÁN</a:t>
            </a: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 1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04800" y="5562600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</a:p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Trường</a:t>
            </a:r>
            <a:r>
              <a:rPr lang="en-US" sz="2800" b="1" dirty="0">
                <a:solidFill>
                  <a:srgbClr val="FF3300"/>
                </a:solidFill>
              </a:rPr>
              <a:t>: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204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609600"/>
            <a:ext cx="8582025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6735">
            <a:off x="7356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7772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5791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130461" flipV="1">
            <a:off x="4343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599614" flipV="1">
            <a:off x="6019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6155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8036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59196" flipV="1">
            <a:off x="8074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16429" flipV="1">
            <a:off x="4572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5774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39186" flipV="1">
            <a:off x="3907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42910" flipV="1">
            <a:off x="7162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5562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1066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endParaRPr lang="en-US" sz="3600" b="1" kern="10" spc="-360" dirty="0">
              <a:ln w="28575">
                <a:noFill/>
                <a:round/>
                <a:headEnd/>
                <a:tailE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2527">
            <a:off x="7989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1600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-228600" y="297180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>
            <a:off x="1905000" y="42672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1295400" y="2362200"/>
            <a:ext cx="1371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graphicFrame>
        <p:nvGraphicFramePr>
          <p:cNvPr id="168967" name="Object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8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9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8970" name="Picture 10" descr="tulips_yellow_md_clr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2600" y="5103813"/>
            <a:ext cx="2209800" cy="1754187"/>
          </a:xfrm>
          <a:prstGeom prst="rect">
            <a:avLst/>
          </a:prstGeom>
          <a:noFill/>
        </p:spPr>
      </p:pic>
      <p:pic>
        <p:nvPicPr>
          <p:cNvPr id="168971" name="Picture 11" descr="tulips_yellow_md_clr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57800" y="5103813"/>
            <a:ext cx="2209800" cy="1754187"/>
          </a:xfrm>
          <a:prstGeom prst="rect">
            <a:avLst/>
          </a:prstGeom>
          <a:noFill/>
        </p:spPr>
      </p:pic>
      <p:pic>
        <p:nvPicPr>
          <p:cNvPr id="168972" name="Picture 12" descr="tulips_yellow_md_clr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103813"/>
            <a:ext cx="2209800" cy="1754187"/>
          </a:xfrm>
          <a:prstGeom prst="rect">
            <a:avLst/>
          </a:prstGeom>
          <a:noFill/>
        </p:spPr>
      </p:pic>
      <p:pic>
        <p:nvPicPr>
          <p:cNvPr id="168973" name="Picture 13" descr="tulips_yellow_md_clr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0" y="5103813"/>
            <a:ext cx="2209800" cy="1754187"/>
          </a:xfrm>
          <a:prstGeom prst="rect">
            <a:avLst/>
          </a:prstGeom>
          <a:noFill/>
        </p:spPr>
      </p:pic>
      <p:pic>
        <p:nvPicPr>
          <p:cNvPr id="168974" name="Picture 14" descr="tulips_yellow_md_clr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34200" y="5103813"/>
            <a:ext cx="2209800" cy="1754187"/>
          </a:xfrm>
          <a:prstGeom prst="rect">
            <a:avLst/>
          </a:prstGeom>
          <a:noFill/>
        </p:spPr>
      </p:pic>
      <p:pic>
        <p:nvPicPr>
          <p:cNvPr id="1029" name="Picture 5" descr="C:\Users\PC\Desktop\hình\ta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2057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6"/>
          <p:cNvSpPr>
            <a:spLocks noChangeArrowheads="1" noChangeShapeType="1" noTextEdit="1"/>
          </p:cNvSpPr>
          <p:nvPr/>
        </p:nvSpPr>
        <p:spPr bwMode="auto">
          <a:xfrm>
            <a:off x="0" y="77490"/>
            <a:ext cx="17907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fani HeavyH"/>
              </a:rPr>
              <a:t>To¸n</a:t>
            </a:r>
            <a:r>
              <a:rPr lang="en-US" sz="4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fani HeavyH"/>
              </a:rPr>
              <a:t>:</a:t>
            </a:r>
          </a:p>
        </p:txBody>
      </p:sp>
      <p:pic>
        <p:nvPicPr>
          <p:cNvPr id="3" name="Picture 6" descr="C:\Users\PC\Desktop\hình\t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0996"/>
            <a:ext cx="4038600" cy="923925"/>
          </a:xfrm>
          <a:prstGeom prst="rect">
            <a:avLst/>
          </a:prstGeom>
          <a:noFill/>
        </p:spPr>
      </p:pic>
      <p:pic>
        <p:nvPicPr>
          <p:cNvPr id="2050" name="Picture 2" descr="C:\Users\PC\Desktop\hình\ta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7388"/>
            <a:ext cx="1600200" cy="592812"/>
          </a:xfrm>
          <a:prstGeom prst="rect">
            <a:avLst/>
          </a:prstGeom>
          <a:noFill/>
        </p:spPr>
      </p:pic>
      <p:pic>
        <p:nvPicPr>
          <p:cNvPr id="2052" name="Picture 4" descr="C:\Users\PC\Desktop\hình\ta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97620"/>
            <a:ext cx="3886200" cy="962025"/>
          </a:xfrm>
          <a:prstGeom prst="rect">
            <a:avLst/>
          </a:prstGeom>
          <a:noFill/>
        </p:spPr>
      </p:pic>
      <p:pic>
        <p:nvPicPr>
          <p:cNvPr id="2053" name="Picture 5" descr="C:\Users\PC\Desktop\hình\ta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302" y="2636004"/>
            <a:ext cx="3825498" cy="914400"/>
          </a:xfrm>
          <a:prstGeom prst="rect">
            <a:avLst/>
          </a:prstGeom>
          <a:noFill/>
        </p:spPr>
      </p:pic>
      <p:pic>
        <p:nvPicPr>
          <p:cNvPr id="2054" name="Picture 6" descr="C:\Users\PC\Desktop\hình\ta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9008" y="3673098"/>
            <a:ext cx="3871992" cy="952500"/>
          </a:xfrm>
          <a:prstGeom prst="rect">
            <a:avLst/>
          </a:prstGeom>
          <a:noFill/>
        </p:spPr>
      </p:pic>
      <p:pic>
        <p:nvPicPr>
          <p:cNvPr id="2055" name="Picture 7" descr="C:\Users\PC\Desktop\hình\ta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3804" y="4710192"/>
            <a:ext cx="3993396" cy="914400"/>
          </a:xfrm>
          <a:prstGeom prst="rect">
            <a:avLst/>
          </a:prstGeom>
          <a:noFill/>
        </p:spPr>
      </p:pic>
      <p:pic>
        <p:nvPicPr>
          <p:cNvPr id="2056" name="Picture 8" descr="C:\Users\PC\Desktop\hình\ta8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3804" y="5793780"/>
            <a:ext cx="3840996" cy="885825"/>
          </a:xfrm>
          <a:prstGeom prst="rect">
            <a:avLst/>
          </a:prstGeom>
          <a:noFill/>
        </p:spPr>
      </p:pic>
      <p:pic>
        <p:nvPicPr>
          <p:cNvPr id="2057" name="Picture 9" descr="C:\Users\PC\Desktop\hình\ta9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67200" y="1627032"/>
            <a:ext cx="4724400" cy="895350"/>
          </a:xfrm>
          <a:prstGeom prst="rect">
            <a:avLst/>
          </a:prstGeom>
          <a:noFill/>
        </p:spPr>
      </p:pic>
      <p:pic>
        <p:nvPicPr>
          <p:cNvPr id="2058" name="Picture 10" descr="C:\Users\PC\Desktop\hình\Ta10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43400" y="2667000"/>
            <a:ext cx="4648200" cy="885825"/>
          </a:xfrm>
          <a:prstGeom prst="rect">
            <a:avLst/>
          </a:prstGeom>
          <a:noFill/>
        </p:spPr>
      </p:pic>
      <p:pic>
        <p:nvPicPr>
          <p:cNvPr id="2059" name="Picture 11" descr="C:\Users\PC\Desktop\hình\ta11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43400" y="3657600"/>
            <a:ext cx="4572000" cy="904875"/>
          </a:xfrm>
          <a:prstGeom prst="rect">
            <a:avLst/>
          </a:prstGeom>
          <a:noFill/>
        </p:spPr>
      </p:pic>
      <p:pic>
        <p:nvPicPr>
          <p:cNvPr id="2060" name="Picture 12" descr="C:\Users\PC\Desktop\hình\ta12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43400" y="4648200"/>
            <a:ext cx="4572000" cy="857250"/>
          </a:xfrm>
          <a:prstGeom prst="rect">
            <a:avLst/>
          </a:prstGeom>
          <a:noFill/>
        </p:spPr>
      </p:pic>
      <p:pic>
        <p:nvPicPr>
          <p:cNvPr id="2061" name="Picture 13" descr="C:\Users\PC\Desktop\hình\ta13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67200" y="5638800"/>
            <a:ext cx="4724400" cy="88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>
                <a:spLocks/>
              </p:cNvSpPr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>
                <a:spLocks/>
              </p:cNvSpPr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>
                <a:spLocks/>
              </p:cNvSpPr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>
                <a:spLocks/>
              </p:cNvSpPr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>
                <a:spLocks/>
              </p:cNvSpPr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>
                <a:spLocks/>
              </p:cNvSpPr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>
                <a:spLocks/>
              </p:cNvSpPr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>
                <a:spLocks/>
              </p:cNvSpPr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>
                <a:spLocks/>
              </p:cNvSpPr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>
                <a:spLocks/>
              </p:cNvSpPr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>
                <a:spLocks/>
              </p:cNvSpPr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>
                <a:spLocks/>
              </p:cNvSpPr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>
                <a:spLocks/>
              </p:cNvSpPr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>
                <a:spLocks/>
              </p:cNvSpPr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>
                <a:spLocks/>
              </p:cNvSpPr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>
                <a:spLocks/>
              </p:cNvSpPr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>
                <a:spLocks/>
              </p:cNvSpPr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>
                <a:spLocks/>
              </p:cNvSpPr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>
                <a:spLocks/>
              </p:cNvSpPr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>
                <a:spLocks/>
              </p:cNvSpPr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>
                <a:spLocks/>
              </p:cNvSpPr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>
                <a:spLocks/>
              </p:cNvSpPr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>
                <a:spLocks/>
              </p:cNvSpPr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>
                <a:spLocks/>
              </p:cNvSpPr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>
                <a:spLocks/>
              </p:cNvSpPr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>
                <a:spLocks/>
              </p:cNvSpPr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>
                <a:spLocks/>
              </p:cNvSpPr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>
                <a:spLocks/>
              </p:cNvSpPr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>
                <a:spLocks/>
              </p:cNvSpPr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>
                <a:spLocks/>
              </p:cNvSpPr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>
                <a:spLocks/>
              </p:cNvSpPr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>
                <a:spLocks/>
              </p:cNvSpPr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>
                <a:spLocks/>
              </p:cNvSpPr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>
                <a:spLocks/>
              </p:cNvSpPr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>
                <a:spLocks/>
              </p:cNvSpPr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>
                <a:spLocks/>
              </p:cNvSpPr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>
                <a:spLocks/>
              </p:cNvSpPr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>
                <a:spLocks/>
              </p:cNvSpPr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>
                <a:spLocks/>
              </p:cNvSpPr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>
                <a:spLocks/>
              </p:cNvSpPr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>
                <a:spLocks/>
              </p:cNvSpPr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>
                <a:spLocks/>
              </p:cNvSpPr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>
                <a:spLocks/>
              </p:cNvSpPr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>
                <a:spLocks/>
              </p:cNvSpPr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>
                <a:spLocks/>
              </p:cNvSpPr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>
                <a:spLocks/>
              </p:cNvSpPr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>
                <a:spLocks/>
              </p:cNvSpPr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>
                <a:spLocks/>
              </p:cNvSpPr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>
                <a:spLocks/>
              </p:cNvSpPr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>
                <a:spLocks/>
              </p:cNvSpPr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>
                <a:spLocks/>
              </p:cNvSpPr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>
                <a:spLocks/>
              </p:cNvSpPr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>
                <a:spLocks/>
              </p:cNvSpPr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>
                <a:spLocks/>
              </p:cNvSpPr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>
                <a:spLocks/>
              </p:cNvSpPr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>
                <a:spLocks/>
              </p:cNvSpPr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>
                <a:spLocks/>
              </p:cNvSpPr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>
                <a:spLocks/>
              </p:cNvSpPr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>
                <a:spLocks/>
              </p:cNvSpPr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>
                <a:spLocks/>
              </p:cNvSpPr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>
                <a:spLocks/>
              </p:cNvSpPr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>
                <a:spLocks/>
              </p:cNvSpPr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>
                <a:spLocks/>
              </p:cNvSpPr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>
                <a:spLocks/>
              </p:cNvSpPr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>
                <a:spLocks/>
              </p:cNvSpPr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>
                <a:spLocks/>
              </p:cNvSpPr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>
                <a:spLocks/>
              </p:cNvSpPr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>
                <a:spLocks/>
              </p:cNvSpPr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>
                <a:spLocks/>
              </p:cNvSpPr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>
                <a:spLocks/>
              </p:cNvSpPr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>
                <a:spLocks/>
              </p:cNvSpPr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>
                <a:spLocks/>
              </p:cNvSpPr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>
                <a:spLocks/>
              </p:cNvSpPr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>
                <a:spLocks/>
              </p:cNvSpPr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>
                <a:spLocks/>
              </p:cNvSpPr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>
                <a:spLocks/>
              </p:cNvSpPr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>
                <a:spLocks/>
              </p:cNvSpPr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>
                <a:spLocks/>
              </p:cNvSpPr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>
                <a:spLocks/>
              </p:cNvSpPr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>
                <a:spLocks/>
              </p:cNvSpPr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>
                <a:spLocks/>
              </p:cNvSpPr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>
                <a:spLocks/>
              </p:cNvSpPr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>
                <a:spLocks/>
              </p:cNvSpPr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>
                <a:spLocks/>
              </p:cNvSpPr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>
                <a:spLocks/>
              </p:cNvSpPr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>
                <a:spLocks/>
              </p:cNvSpPr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>
                <a:spLocks/>
              </p:cNvSpPr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>
                <a:spLocks/>
              </p:cNvSpPr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>
                <a:spLocks/>
              </p:cNvSpPr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>
                <a:spLocks/>
              </p:cNvSpPr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>
                <a:spLocks/>
              </p:cNvSpPr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>
                <a:spLocks/>
              </p:cNvSpPr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>
                <a:spLocks/>
              </p:cNvSpPr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>
                <a:spLocks/>
              </p:cNvSpPr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>
                <a:spLocks/>
              </p:cNvSpPr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>
                <a:spLocks/>
              </p:cNvSpPr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>
                <a:spLocks/>
              </p:cNvSpPr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>
                <a:spLocks/>
              </p:cNvSpPr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>
                <a:spLocks/>
              </p:cNvSpPr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>
                <a:spLocks/>
              </p:cNvSpPr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>
                <a:spLocks/>
              </p:cNvSpPr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>
                <a:spLocks/>
              </p:cNvSpPr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>
                <a:spLocks/>
              </p:cNvSpPr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>
                <a:spLocks/>
              </p:cNvSpPr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>
                <a:spLocks/>
              </p:cNvSpPr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>
                <a:spLocks/>
              </p:cNvSpPr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>
                <a:spLocks/>
              </p:cNvSpPr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>
                <a:spLocks/>
              </p:cNvSpPr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>
                <a:spLocks/>
              </p:cNvSpPr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>
                <a:spLocks/>
              </p:cNvSpPr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>
                <a:spLocks/>
              </p:cNvSpPr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>
                <a:spLocks/>
              </p:cNvSpPr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>
                <a:spLocks/>
              </p:cNvSpPr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>
                <a:spLocks/>
              </p:cNvSpPr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>
                <a:spLocks/>
              </p:cNvSpPr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>
                <a:spLocks/>
              </p:cNvSpPr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>
                <a:spLocks/>
              </p:cNvSpPr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>
                <a:spLocks/>
              </p:cNvSpPr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>
                <a:spLocks/>
              </p:cNvSpPr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>
                <a:spLocks/>
              </p:cNvSpPr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>
                <a:spLocks/>
              </p:cNvSpPr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>
                <a:spLocks/>
              </p:cNvSpPr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>
                <a:spLocks/>
              </p:cNvSpPr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>
                <a:spLocks/>
              </p:cNvSpPr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>
                <a:spLocks/>
              </p:cNvSpPr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>
                <a:spLocks/>
              </p:cNvSpPr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>
                <a:spLocks/>
              </p:cNvSpPr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>
                <a:spLocks/>
              </p:cNvSpPr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>
                <a:spLocks/>
              </p:cNvSpPr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>
                <a:spLocks/>
              </p:cNvSpPr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>
                <a:spLocks/>
              </p:cNvSpPr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>
                <a:spLocks/>
              </p:cNvSpPr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>
                <a:spLocks/>
              </p:cNvSpPr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>
                <a:spLocks/>
              </p:cNvSpPr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>
                <a:spLocks/>
              </p:cNvSpPr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>
                <a:spLocks/>
              </p:cNvSpPr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>
                <a:spLocks/>
              </p:cNvSpPr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>
                <a:spLocks/>
              </p:cNvSpPr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>
                <a:spLocks/>
              </p:cNvSpPr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>
                <a:spLocks/>
              </p:cNvSpPr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>
                <a:spLocks/>
              </p:cNvSpPr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>
                <a:spLocks/>
              </p:cNvSpPr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>
                <a:spLocks/>
              </p:cNvSpPr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>
                <a:spLocks/>
              </p:cNvSpPr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>
                <a:spLocks/>
              </p:cNvSpPr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>
                <a:spLocks/>
              </p:cNvSpPr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>
                <a:spLocks/>
              </p:cNvSpPr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>
                <a:spLocks/>
              </p:cNvSpPr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>
                <a:spLocks/>
              </p:cNvSpPr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>
                <a:spLocks/>
              </p:cNvSpPr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>
                <a:spLocks/>
              </p:cNvSpPr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>
                <a:spLocks/>
              </p:cNvSpPr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>
                <a:spLocks/>
              </p:cNvSpPr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>
                <a:spLocks/>
              </p:cNvSpPr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>
                <a:spLocks/>
              </p:cNvSpPr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>
                <a:spLocks/>
              </p:cNvSpPr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>
                <a:spLocks/>
              </p:cNvSpPr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>
                <a:spLocks/>
              </p:cNvSpPr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>
                <a:spLocks/>
              </p:cNvSpPr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>
                <a:spLocks/>
              </p:cNvSpPr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>
                <a:spLocks/>
              </p:cNvSpPr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>
                <a:spLocks/>
              </p:cNvSpPr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>
                <a:spLocks/>
              </p:cNvSpPr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>
                <a:spLocks/>
              </p:cNvSpPr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>
                <a:spLocks/>
              </p:cNvSpPr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>
                <a:spLocks/>
              </p:cNvSpPr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>
                <a:spLocks/>
              </p:cNvSpPr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>
                <a:spLocks/>
              </p:cNvSpPr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>
                <a:spLocks/>
              </p:cNvSpPr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>
                <a:spLocks/>
              </p:cNvSpPr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>
                <a:spLocks/>
              </p:cNvSpPr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>
                <a:spLocks/>
              </p:cNvSpPr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>
                <a:spLocks/>
              </p:cNvSpPr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>
                <a:spLocks/>
              </p:cNvSpPr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>
                <a:spLocks/>
              </p:cNvSpPr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>
                <a:spLocks/>
              </p:cNvSpPr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>
                <a:spLocks/>
              </p:cNvSpPr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>
                <a:spLocks/>
              </p:cNvSpPr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>
                <a:spLocks/>
              </p:cNvSpPr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>
                <a:spLocks/>
              </p:cNvSpPr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>
                <a:spLocks/>
              </p:cNvSpPr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>
                <a:spLocks/>
              </p:cNvSpPr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>
                <a:spLocks/>
              </p:cNvSpPr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>
                <a:spLocks/>
              </p:cNvSpPr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>
                <a:spLocks/>
              </p:cNvSpPr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>
                <a:spLocks/>
              </p:cNvSpPr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>
                <a:spLocks/>
              </p:cNvSpPr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>
                <a:spLocks/>
              </p:cNvSpPr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>
                <a:spLocks/>
              </p:cNvSpPr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>
                <a:spLocks/>
              </p:cNvSpPr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>
                <a:spLocks/>
              </p:cNvSpPr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>
                <a:spLocks/>
              </p:cNvSpPr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>
                <a:spLocks/>
              </p:cNvSpPr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>
                <a:spLocks/>
              </p:cNvSpPr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>
                <a:spLocks/>
              </p:cNvSpPr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>
                <a:spLocks/>
              </p:cNvSpPr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>
                <a:spLocks/>
              </p:cNvSpPr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>
                <a:spLocks/>
              </p:cNvSpPr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>
                <a:spLocks/>
              </p:cNvSpPr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>
                <a:spLocks/>
              </p:cNvSpPr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>
                <a:spLocks/>
              </p:cNvSpPr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>
                <a:spLocks/>
              </p:cNvSpPr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>
                <a:spLocks/>
              </p:cNvSpPr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>
                <a:spLocks/>
              </p:cNvSpPr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>
                <a:spLocks/>
              </p:cNvSpPr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>
                <a:spLocks/>
              </p:cNvSpPr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>
                <a:spLocks/>
              </p:cNvSpPr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>
                <a:spLocks/>
              </p:cNvSpPr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>
                <a:spLocks/>
              </p:cNvSpPr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>
                <a:spLocks/>
              </p:cNvSpPr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>
                <a:spLocks/>
              </p:cNvSpPr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>
                <a:spLocks/>
              </p:cNvSpPr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>
                <a:spLocks/>
              </p:cNvSpPr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>
                <a:spLocks/>
              </p:cNvSpPr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>
                <a:spLocks/>
              </p:cNvSpPr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>
                <a:spLocks/>
              </p:cNvSpPr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>
                <a:spLocks/>
              </p:cNvSpPr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>
                <a:spLocks/>
              </p:cNvSpPr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>
                <a:spLocks/>
              </p:cNvSpPr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>
                <a:spLocks/>
              </p:cNvSpPr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>
                <a:spLocks/>
              </p:cNvSpPr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>
                <a:spLocks/>
              </p:cNvSpPr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>
                <a:spLocks/>
              </p:cNvSpPr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>
                <a:spLocks/>
              </p:cNvSpPr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>
                <a:spLocks/>
              </p:cNvSpPr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>
                <a:spLocks/>
              </p:cNvSpPr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>
                <a:spLocks/>
              </p:cNvSpPr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>
                <a:spLocks/>
              </p:cNvSpPr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>
                <a:spLocks/>
              </p:cNvSpPr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>
                <a:spLocks/>
              </p:cNvSpPr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>
                <a:spLocks/>
              </p:cNvSpPr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>
                <a:spLocks/>
              </p:cNvSpPr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>
                <a:spLocks/>
              </p:cNvSpPr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>
                <a:spLocks/>
              </p:cNvSpPr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>
              <a:grpSpLocks/>
            </p:cNvGrpSpPr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>
                <a:spLocks/>
              </p:cNvSpPr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>
                <a:spLocks/>
              </p:cNvSpPr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>
                <a:spLocks/>
              </p:cNvSpPr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>
                <a:spLocks/>
              </p:cNvSpPr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>
                <a:spLocks/>
              </p:cNvSpPr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>
                <a:spLocks/>
              </p:cNvSpPr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>
                <a:spLocks/>
              </p:cNvSpPr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>
                <a:spLocks/>
              </p:cNvSpPr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>
                <a:spLocks/>
              </p:cNvSpPr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>
                <a:spLocks/>
              </p:cNvSpPr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>
                <a:spLocks/>
              </p:cNvSpPr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>
                <a:spLocks/>
              </p:cNvSpPr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>
                <a:spLocks/>
              </p:cNvSpPr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>
                <a:spLocks/>
              </p:cNvSpPr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>
                <a:spLocks/>
              </p:cNvSpPr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>
                <a:spLocks/>
              </p:cNvSpPr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>
                <a:spLocks/>
              </p:cNvSpPr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>
                <a:spLocks/>
              </p:cNvSpPr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>
                <a:spLocks/>
              </p:cNvSpPr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>
                <a:spLocks/>
              </p:cNvSpPr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>
                <a:spLocks/>
              </p:cNvSpPr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>
                <a:spLocks/>
              </p:cNvSpPr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>
                <a:spLocks/>
              </p:cNvSpPr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>
                <a:spLocks/>
              </p:cNvSpPr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>
                <a:spLocks/>
              </p:cNvSpPr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>
                <a:spLocks/>
              </p:cNvSpPr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>
                <a:spLocks/>
              </p:cNvSpPr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>
                <a:spLocks/>
              </p:cNvSpPr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>
                <a:spLocks/>
              </p:cNvSpPr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>
                <a:spLocks/>
              </p:cNvSpPr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>
                <a:spLocks/>
              </p:cNvSpPr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>
                <a:spLocks/>
              </p:cNvSpPr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>
                <a:spLocks/>
              </p:cNvSpPr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>
                <a:spLocks/>
              </p:cNvSpPr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>
                <a:spLocks/>
              </p:cNvSpPr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>
                <a:spLocks/>
              </p:cNvSpPr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>
                <a:spLocks/>
              </p:cNvSpPr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>
                <a:spLocks/>
              </p:cNvSpPr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>
                <a:spLocks/>
              </p:cNvSpPr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>
                <a:spLocks/>
              </p:cNvSpPr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>
                <a:spLocks/>
              </p:cNvSpPr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>
                <a:spLocks/>
              </p:cNvSpPr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>
                <a:spLocks/>
              </p:cNvSpPr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>
                <a:spLocks/>
              </p:cNvSpPr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>
                <a:spLocks/>
              </p:cNvSpPr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>
                <a:spLocks/>
              </p:cNvSpPr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>
                <a:spLocks/>
              </p:cNvSpPr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>
                <a:spLocks/>
              </p:cNvSpPr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>
                <a:spLocks/>
              </p:cNvSpPr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>
                <a:spLocks/>
              </p:cNvSpPr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>
              <a:grpSpLocks/>
            </p:cNvGrpSpPr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>
                <a:spLocks/>
              </p:cNvSpPr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>
                <a:spLocks/>
              </p:cNvSpPr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>
                <a:spLocks/>
              </p:cNvSpPr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>
                <a:spLocks/>
              </p:cNvSpPr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>
                <a:spLocks/>
              </p:cNvSpPr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>
                <a:spLocks/>
              </p:cNvSpPr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>
                <a:spLocks/>
              </p:cNvSpPr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>
                <a:spLocks/>
              </p:cNvSpPr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>
                <a:spLocks/>
              </p:cNvSpPr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>
                <a:spLocks/>
              </p:cNvSpPr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>
                <a:spLocks/>
              </p:cNvSpPr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>
                <a:spLocks/>
              </p:cNvSpPr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>
                <a:spLocks/>
              </p:cNvSpPr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>
                <a:spLocks/>
              </p:cNvSpPr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>
                <a:spLocks/>
              </p:cNvSpPr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>
                <a:spLocks/>
              </p:cNvSpPr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>
                <a:spLocks/>
              </p:cNvSpPr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>
                <a:spLocks/>
              </p:cNvSpPr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>
                <a:spLocks/>
              </p:cNvSpPr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>
                <a:spLocks/>
              </p:cNvSpPr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>
                <a:spLocks/>
              </p:cNvSpPr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>
                <a:spLocks/>
              </p:cNvSpPr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>
                <a:spLocks/>
              </p:cNvSpPr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>
                <a:spLocks/>
              </p:cNvSpPr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>
                <a:spLocks/>
              </p:cNvSpPr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>
                <a:spLocks/>
              </p:cNvSpPr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>
                <a:spLocks/>
              </p:cNvSpPr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>
                <a:spLocks/>
              </p:cNvSpPr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>
                <a:spLocks/>
              </p:cNvSpPr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>
                <a:spLocks/>
              </p:cNvSpPr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>
                <a:spLocks/>
              </p:cNvSpPr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>
                <a:spLocks/>
              </p:cNvSpPr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>
                <a:spLocks/>
              </p:cNvSpPr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>
                <a:spLocks/>
              </p:cNvSpPr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>
                <a:spLocks/>
              </p:cNvSpPr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>
                <a:spLocks/>
              </p:cNvSpPr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>
                <a:spLocks/>
              </p:cNvSpPr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>
                <a:spLocks/>
              </p:cNvSpPr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>
                <a:spLocks/>
              </p:cNvSpPr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>
                <a:spLocks/>
              </p:cNvSpPr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>
                <a:spLocks/>
              </p:cNvSpPr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>
                <a:spLocks/>
              </p:cNvSpPr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>
                <a:spLocks/>
              </p:cNvSpPr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>
                <a:spLocks/>
              </p:cNvSpPr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>
                <a:spLocks/>
              </p:cNvSpPr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>
                <a:spLocks/>
              </p:cNvSpPr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>
                <a:spLocks/>
              </p:cNvSpPr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>
                <a:spLocks/>
              </p:cNvSpPr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>
                <a:spLocks/>
              </p:cNvSpPr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>
                <a:spLocks/>
              </p:cNvSpPr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>
                <a:spLocks/>
              </p:cNvSpPr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>
                <a:spLocks/>
              </p:cNvSpPr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>
                <a:spLocks/>
              </p:cNvSpPr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>
                <a:spLocks/>
              </p:cNvSpPr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>
                <a:spLocks/>
              </p:cNvSpPr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>
                <a:spLocks/>
              </p:cNvSpPr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>
                <a:spLocks/>
              </p:cNvSpPr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>
                <a:spLocks/>
              </p:cNvSpPr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>
                <a:spLocks/>
              </p:cNvSpPr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>
                <a:spLocks/>
              </p:cNvSpPr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>
                <a:spLocks/>
              </p:cNvSpPr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>
                <a:spLocks/>
              </p:cNvSpPr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>
                <a:spLocks/>
              </p:cNvSpPr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>
                <a:spLocks/>
              </p:cNvSpPr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>
                <a:spLocks/>
              </p:cNvSpPr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>
                <a:spLocks/>
              </p:cNvSpPr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>
                <a:spLocks/>
              </p:cNvSpPr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>
                <a:spLocks/>
              </p:cNvSpPr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>
                <a:spLocks/>
              </p:cNvSpPr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>
                <a:spLocks/>
              </p:cNvSpPr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>
                <a:spLocks/>
              </p:cNvSpPr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>
                <a:spLocks/>
              </p:cNvSpPr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>
                <a:spLocks/>
              </p:cNvSpPr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>
                <a:spLocks/>
              </p:cNvSpPr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>
                <a:spLocks/>
              </p:cNvSpPr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>
                <a:spLocks/>
              </p:cNvSpPr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>
                <a:spLocks/>
              </p:cNvSpPr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>
                <a:spLocks/>
              </p:cNvSpPr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>
                <a:spLocks/>
              </p:cNvSpPr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>
                <a:spLocks/>
              </p:cNvSpPr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>
                <a:spLocks/>
              </p:cNvSpPr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>
                <a:spLocks/>
              </p:cNvSpPr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>
                <a:spLocks/>
              </p:cNvSpPr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>
                <a:spLocks/>
              </p:cNvSpPr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>
                <a:spLocks/>
              </p:cNvSpPr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>
                <a:spLocks/>
              </p:cNvSpPr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>
                <a:spLocks/>
              </p:cNvSpPr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>
                <a:spLocks/>
              </p:cNvSpPr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>
                <a:spLocks/>
              </p:cNvSpPr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>
                <a:spLocks/>
              </p:cNvSpPr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>
                <a:spLocks/>
              </p:cNvSpPr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>
                <a:spLocks/>
              </p:cNvSpPr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>
                <a:spLocks/>
              </p:cNvSpPr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>
                <a:spLocks/>
              </p:cNvSpPr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>
                <a:spLocks/>
              </p:cNvSpPr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>
                <a:spLocks/>
              </p:cNvSpPr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>
                <a:spLocks/>
              </p:cNvSpPr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>
                <a:spLocks/>
              </p:cNvSpPr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>
                <a:spLocks/>
              </p:cNvSpPr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>
                <a:spLocks/>
              </p:cNvSpPr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>
                <a:spLocks/>
              </p:cNvSpPr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>
                <a:spLocks/>
              </p:cNvSpPr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>
                <a:spLocks/>
              </p:cNvSpPr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>
                <a:spLocks/>
              </p:cNvSpPr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>
                <a:spLocks/>
              </p:cNvSpPr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>
                <a:spLocks/>
              </p:cNvSpPr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>
                <a:spLocks/>
              </p:cNvSpPr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>
                <a:spLocks/>
              </p:cNvSpPr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>
                <a:spLocks/>
              </p:cNvSpPr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>
                <a:spLocks/>
              </p:cNvSpPr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>
                <a:spLocks/>
              </p:cNvSpPr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>
                <a:spLocks/>
              </p:cNvSpPr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>
                <a:spLocks/>
              </p:cNvSpPr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>
                <a:spLocks/>
              </p:cNvSpPr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>
                <a:spLocks/>
              </p:cNvSpPr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>
                <a:spLocks/>
              </p:cNvSpPr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>
                <a:spLocks/>
              </p:cNvSpPr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>
                <a:spLocks/>
              </p:cNvSpPr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>
                <a:spLocks/>
              </p:cNvSpPr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>
                <a:spLocks/>
              </p:cNvSpPr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>
                <a:spLocks/>
              </p:cNvSpPr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>
                <a:spLocks/>
              </p:cNvSpPr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>
                <a:spLocks/>
              </p:cNvSpPr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>
                <a:spLocks/>
              </p:cNvSpPr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>
                <a:spLocks/>
              </p:cNvSpPr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>
                <a:spLocks/>
              </p:cNvSpPr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>
                <a:spLocks/>
              </p:cNvSpPr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>
                <a:spLocks/>
              </p:cNvSpPr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>
                <a:spLocks/>
              </p:cNvSpPr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>
              <a:grpSpLocks/>
            </p:cNvGrpSpPr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>
                <a:spLocks/>
              </p:cNvSpPr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>
                <a:spLocks/>
              </p:cNvSpPr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>
                <a:spLocks/>
              </p:cNvSpPr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>
                <a:spLocks/>
              </p:cNvSpPr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>
                <a:spLocks/>
              </p:cNvSpPr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>
                <a:spLocks/>
              </p:cNvSpPr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>
                <a:spLocks/>
              </p:cNvSpPr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>
                <a:spLocks/>
              </p:cNvSpPr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>
                <a:spLocks/>
              </p:cNvSpPr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>
                <a:spLocks/>
              </p:cNvSpPr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>
                <a:spLocks/>
              </p:cNvSpPr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>
                <a:spLocks/>
              </p:cNvSpPr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>
                <a:spLocks/>
              </p:cNvSpPr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>
                <a:spLocks/>
              </p:cNvSpPr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>
                <a:spLocks/>
              </p:cNvSpPr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>
                <a:spLocks/>
              </p:cNvSpPr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>
                <a:spLocks/>
              </p:cNvSpPr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>
                <a:spLocks/>
              </p:cNvSpPr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>
                <a:spLocks/>
              </p:cNvSpPr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>
                <a:spLocks/>
              </p:cNvSpPr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>
                <a:spLocks/>
              </p:cNvSpPr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>
                <a:spLocks/>
              </p:cNvSpPr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>
                <a:spLocks/>
              </p:cNvSpPr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>
                <a:spLocks/>
              </p:cNvSpPr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>
                <a:spLocks/>
              </p:cNvSpPr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>
                <a:spLocks/>
              </p:cNvSpPr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>
                <a:spLocks/>
              </p:cNvSpPr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>
                <a:spLocks/>
              </p:cNvSpPr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>
                <a:spLocks/>
              </p:cNvSpPr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>
                <a:spLocks/>
              </p:cNvSpPr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>
                <a:spLocks/>
              </p:cNvSpPr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>
                <a:spLocks/>
              </p:cNvSpPr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>
                <a:spLocks/>
              </p:cNvSpPr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>
                <a:spLocks/>
              </p:cNvSpPr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>
                <a:spLocks/>
              </p:cNvSpPr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>
                <a:spLocks/>
              </p:cNvSpPr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>
                <a:spLocks/>
              </p:cNvSpPr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>
                <a:spLocks/>
              </p:cNvSpPr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>
                <a:spLocks/>
              </p:cNvSpPr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>
                <a:spLocks/>
              </p:cNvSpPr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>
                <a:spLocks/>
              </p:cNvSpPr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>
                <a:spLocks/>
              </p:cNvSpPr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>
                <a:spLocks/>
              </p:cNvSpPr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>
                <a:spLocks/>
              </p:cNvSpPr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>
                <a:spLocks/>
              </p:cNvSpPr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>
                <a:spLocks/>
              </p:cNvSpPr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>
                <a:spLocks/>
              </p:cNvSpPr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>
                <a:spLocks/>
              </p:cNvSpPr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>
                <a:spLocks/>
              </p:cNvSpPr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>
                <a:spLocks/>
              </p:cNvSpPr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>
                <a:spLocks/>
              </p:cNvSpPr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>
                <a:spLocks/>
              </p:cNvSpPr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>
                <a:spLocks/>
              </p:cNvSpPr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>
                <a:spLocks/>
              </p:cNvSpPr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>
                <a:spLocks/>
              </p:cNvSpPr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>
                <a:spLocks/>
              </p:cNvSpPr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>
                <a:spLocks/>
              </p:cNvSpPr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>
                <a:spLocks/>
              </p:cNvSpPr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>
                <a:spLocks/>
              </p:cNvSpPr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>
                <a:spLocks/>
              </p:cNvSpPr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>
                <a:spLocks/>
              </p:cNvSpPr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>
                <a:spLocks/>
              </p:cNvSpPr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>
                <a:spLocks/>
              </p:cNvSpPr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>
                <a:spLocks/>
              </p:cNvSpPr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>
                <a:spLocks/>
              </p:cNvSpPr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>
                <a:spLocks/>
              </p:cNvSpPr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>
                <a:spLocks/>
              </p:cNvSpPr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>
                <a:spLocks/>
              </p:cNvSpPr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>
                <a:spLocks/>
              </p:cNvSpPr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>
                <a:spLocks/>
              </p:cNvSpPr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>
                <a:spLocks/>
              </p:cNvSpPr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>
                <a:spLocks/>
              </p:cNvSpPr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>
                <a:spLocks/>
              </p:cNvSpPr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>
                <a:spLocks/>
              </p:cNvSpPr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>
                <a:spLocks/>
              </p:cNvSpPr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>
                <a:spLocks/>
              </p:cNvSpPr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>
                <a:spLocks/>
              </p:cNvSpPr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>
                <a:spLocks/>
              </p:cNvSpPr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>
                <a:spLocks/>
              </p:cNvSpPr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>
                <a:spLocks/>
              </p:cNvSpPr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>
                <a:spLocks/>
              </p:cNvSpPr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>
                <a:spLocks/>
              </p:cNvSpPr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>
                <a:spLocks/>
              </p:cNvSpPr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>
                <a:spLocks/>
              </p:cNvSpPr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>
                <a:spLocks/>
              </p:cNvSpPr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>
                <a:spLocks/>
              </p:cNvSpPr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>
                <a:spLocks/>
              </p:cNvSpPr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>
                <a:spLocks/>
              </p:cNvSpPr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>
                <a:spLocks/>
              </p:cNvSpPr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>
                <a:spLocks/>
              </p:cNvSpPr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>
                <a:spLocks/>
              </p:cNvSpPr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>
                <a:spLocks/>
              </p:cNvSpPr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>
                <a:spLocks/>
              </p:cNvSpPr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>
                <a:spLocks/>
              </p:cNvSpPr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>
                <a:spLocks/>
              </p:cNvSpPr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>
                <a:spLocks/>
              </p:cNvSpPr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>
                <a:spLocks/>
              </p:cNvSpPr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>
                <a:spLocks/>
              </p:cNvSpPr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>
                <a:spLocks/>
              </p:cNvSpPr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>
                <a:spLocks/>
              </p:cNvSpPr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>
                <a:spLocks/>
              </p:cNvSpPr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>
                <a:spLocks/>
              </p:cNvSpPr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>
                <a:spLocks/>
              </p:cNvSpPr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>
                <a:spLocks/>
              </p:cNvSpPr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>
                <a:spLocks/>
              </p:cNvSpPr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>
                <a:spLocks/>
              </p:cNvSpPr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>
                <a:spLocks/>
              </p:cNvSpPr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>
                <a:spLocks/>
              </p:cNvSpPr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>
                <a:spLocks/>
              </p:cNvSpPr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>
                <a:spLocks/>
              </p:cNvSpPr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>
                <a:spLocks/>
              </p:cNvSpPr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>
                <a:spLocks/>
              </p:cNvSpPr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>
                <a:spLocks/>
              </p:cNvSpPr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>
                <a:spLocks/>
              </p:cNvSpPr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>
                <a:spLocks/>
              </p:cNvSpPr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>
                <a:spLocks/>
              </p:cNvSpPr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>
                <a:spLocks/>
              </p:cNvSpPr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>
                <a:spLocks/>
              </p:cNvSpPr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>
                <a:spLocks/>
              </p:cNvSpPr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>
                <a:spLocks/>
              </p:cNvSpPr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>
                <a:spLocks/>
              </p:cNvSpPr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>
                <a:spLocks/>
              </p:cNvSpPr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>
                <a:spLocks/>
              </p:cNvSpPr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>
                <a:spLocks/>
              </p:cNvSpPr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>
                <a:spLocks/>
              </p:cNvSpPr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>
                <a:spLocks/>
              </p:cNvSpPr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>
                <a:spLocks/>
              </p:cNvSpPr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>
                <a:spLocks/>
              </p:cNvSpPr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>
                <a:spLocks/>
              </p:cNvSpPr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>
                <a:spLocks/>
              </p:cNvSpPr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>
                <a:spLocks/>
              </p:cNvSpPr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>
                <a:spLocks/>
              </p:cNvSpPr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>
                <a:spLocks/>
              </p:cNvSpPr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>
                <a:spLocks/>
              </p:cNvSpPr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>
                <a:spLocks/>
              </p:cNvSpPr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>
                <a:spLocks/>
              </p:cNvSpPr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>
                <a:spLocks/>
              </p:cNvSpPr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>
                <a:spLocks/>
              </p:cNvSpPr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>
                <a:spLocks/>
              </p:cNvSpPr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>
                <a:spLocks/>
              </p:cNvSpPr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>
                <a:spLocks/>
              </p:cNvSpPr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>
                <a:spLocks/>
              </p:cNvSpPr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>
                <a:spLocks/>
              </p:cNvSpPr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>
                <a:spLocks/>
              </p:cNvSpPr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>
                <a:spLocks/>
              </p:cNvSpPr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>
                <a:spLocks/>
              </p:cNvSpPr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>
                <a:spLocks/>
              </p:cNvSpPr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>
                <a:spLocks/>
              </p:cNvSpPr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>
                <a:spLocks/>
              </p:cNvSpPr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>
                <a:spLocks/>
              </p:cNvSpPr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>
                <a:spLocks/>
              </p:cNvSpPr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>
                <a:spLocks/>
              </p:cNvSpPr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>
                <a:spLocks/>
              </p:cNvSpPr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>
                <a:spLocks/>
              </p:cNvSpPr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>
                <a:spLocks/>
              </p:cNvSpPr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>
                <a:spLocks/>
              </p:cNvSpPr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>
                <a:spLocks/>
              </p:cNvSpPr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>
                <a:spLocks/>
              </p:cNvSpPr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>
              <a:grpSpLocks/>
            </p:cNvGrpSpPr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>
                <a:spLocks/>
              </p:cNvSpPr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>
                <a:spLocks/>
              </p:cNvSpPr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>
                <a:spLocks/>
              </p:cNvSpPr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>
                <a:spLocks/>
              </p:cNvSpPr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>
                <a:spLocks/>
              </p:cNvSpPr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>
                <a:spLocks/>
              </p:cNvSpPr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>
                <a:spLocks/>
              </p:cNvSpPr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>
                <a:spLocks/>
              </p:cNvSpPr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>
                <a:spLocks/>
              </p:cNvSpPr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>
                <a:spLocks/>
              </p:cNvSpPr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>
                <a:spLocks/>
              </p:cNvSpPr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>
                <a:spLocks/>
              </p:cNvSpPr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>
                <a:spLocks/>
              </p:cNvSpPr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>
                <a:spLocks/>
              </p:cNvSpPr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>
                <a:spLocks/>
              </p:cNvSpPr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>
                <a:spLocks/>
              </p:cNvSpPr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>
                <a:spLocks/>
              </p:cNvSpPr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>
                <a:spLocks/>
              </p:cNvSpPr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>
                <a:spLocks/>
              </p:cNvSpPr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>
                <a:spLocks/>
              </p:cNvSpPr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>
                <a:spLocks/>
              </p:cNvSpPr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>
                <a:spLocks/>
              </p:cNvSpPr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>
                <a:spLocks/>
              </p:cNvSpPr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>
                <a:spLocks/>
              </p:cNvSpPr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>
                <a:spLocks/>
              </p:cNvSpPr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>
                <a:spLocks/>
              </p:cNvSpPr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>
                <a:spLocks/>
              </p:cNvSpPr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>
                <a:spLocks/>
              </p:cNvSpPr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>
                <a:spLocks/>
              </p:cNvSpPr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>
                <a:spLocks/>
              </p:cNvSpPr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>
                <a:spLocks/>
              </p:cNvSpPr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>
                <a:spLocks/>
              </p:cNvSpPr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>
                <a:spLocks/>
              </p:cNvSpPr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>
                <a:spLocks/>
              </p:cNvSpPr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>
                <a:spLocks/>
              </p:cNvSpPr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>
                <a:spLocks/>
              </p:cNvSpPr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>
                <a:spLocks/>
              </p:cNvSpPr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>
                <a:spLocks/>
              </p:cNvSpPr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>
                <a:spLocks/>
              </p:cNvSpPr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>
                <a:spLocks/>
              </p:cNvSpPr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>
                <a:spLocks/>
              </p:cNvSpPr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>
                <a:spLocks/>
              </p:cNvSpPr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>
                <a:spLocks/>
              </p:cNvSpPr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>
                <a:spLocks/>
              </p:cNvSpPr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>
                <a:spLocks/>
              </p:cNvSpPr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>
                <a:spLocks/>
              </p:cNvSpPr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>
                <a:spLocks/>
              </p:cNvSpPr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>
              <a:spLocks/>
            </p:cNvSpPr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>
              <a:spLocks/>
            </p:cNvSpPr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>
              <a:spLocks/>
            </p:cNvSpPr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>
              <a:spLocks/>
            </p:cNvSpPr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>
              <a:spLocks/>
            </p:cNvSpPr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>
              <a:spLocks/>
            </p:cNvSpPr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>
              <a:spLocks/>
            </p:cNvSpPr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>
              <a:spLocks/>
            </p:cNvSpPr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>
              <a:spLocks/>
            </p:cNvSpPr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>
              <a:spLocks/>
            </p:cNvSpPr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>
              <a:spLocks/>
            </p:cNvSpPr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>
              <a:spLocks/>
            </p:cNvSpPr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>
              <a:spLocks/>
            </p:cNvSpPr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>
              <a:spLocks/>
            </p:cNvSpPr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>
              <a:spLocks/>
            </p:cNvSpPr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>
              <a:spLocks/>
            </p:cNvSpPr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>
              <a:spLocks/>
            </p:cNvSpPr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>
              <a:spLocks/>
            </p:cNvSpPr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>
              <a:spLocks/>
            </p:cNvSpPr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>
              <a:spLocks/>
            </p:cNvSpPr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>
              <a:spLocks/>
            </p:cNvSpPr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>
              <a:spLocks/>
            </p:cNvSpPr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>
              <a:spLocks/>
            </p:cNvSpPr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>
              <a:spLocks/>
            </p:cNvSpPr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>
              <a:spLocks/>
            </p:cNvSpPr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>
              <a:spLocks/>
            </p:cNvSpPr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>
              <a:spLocks/>
            </p:cNvSpPr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>
              <a:spLocks/>
            </p:cNvSpPr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>
              <a:spLocks/>
            </p:cNvSpPr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>
              <a:spLocks/>
            </p:cNvSpPr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>
              <a:spLocks/>
            </p:cNvSpPr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C\Desktop\hình\T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1121480" cy="890587"/>
          </a:xfrm>
          <a:prstGeom prst="rect">
            <a:avLst/>
          </a:prstGeom>
          <a:noFill/>
        </p:spPr>
      </p:pic>
      <p:pic>
        <p:nvPicPr>
          <p:cNvPr id="3076" name="Picture 4" descr="C:\Users\PC\Desktop\hình\T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81000"/>
            <a:ext cx="1362808" cy="885825"/>
          </a:xfrm>
          <a:prstGeom prst="rect">
            <a:avLst/>
          </a:prstGeom>
          <a:noFill/>
        </p:spPr>
      </p:pic>
      <p:pic>
        <p:nvPicPr>
          <p:cNvPr id="3078" name="Picture 6" descr="C:\Users\PC\Desktop\hình\TN.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9510" y="1371600"/>
            <a:ext cx="1981200" cy="1514475"/>
          </a:xfrm>
          <a:prstGeom prst="rect">
            <a:avLst/>
          </a:prstGeom>
          <a:noFill/>
        </p:spPr>
      </p:pic>
      <p:pic>
        <p:nvPicPr>
          <p:cNvPr id="3079" name="Picture 7" descr="C:\Users\PC\Desktop\hình\TN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371600"/>
            <a:ext cx="1981200" cy="1447800"/>
          </a:xfrm>
          <a:prstGeom prst="rect">
            <a:avLst/>
          </a:prstGeom>
          <a:noFill/>
        </p:spPr>
      </p:pic>
      <p:pic>
        <p:nvPicPr>
          <p:cNvPr id="3080" name="Picture 8" descr="C:\Users\PC\Desktop\hình\TN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71646" y="1341894"/>
            <a:ext cx="1905000" cy="1524000"/>
          </a:xfrm>
          <a:prstGeom prst="rect">
            <a:avLst/>
          </a:prstGeom>
          <a:noFill/>
        </p:spPr>
      </p:pic>
      <p:pic>
        <p:nvPicPr>
          <p:cNvPr id="3082" name="Picture 10" descr="C:\Users\PC\Desktop\hình\TN9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1600200"/>
            <a:ext cx="1600200" cy="1438275"/>
          </a:xfrm>
          <a:prstGeom prst="rect">
            <a:avLst/>
          </a:prstGeom>
          <a:noFill/>
        </p:spPr>
      </p:pic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92988" y="1295400"/>
            <a:ext cx="1066800" cy="1066800"/>
          </a:xfrm>
        </p:spPr>
        <p:txBody>
          <a:bodyPr>
            <a:normAutofit/>
          </a:bodyPr>
          <a:lstStyle/>
          <a:p>
            <a:r>
              <a:rPr lang="en-US" sz="3600" dirty="0"/>
              <a:t>a.</a:t>
            </a:r>
          </a:p>
        </p:txBody>
      </p:sp>
      <p:sp>
        <p:nvSpPr>
          <p:cNvPr id="19" name="Title 16"/>
          <p:cNvSpPr txBox="1">
            <a:spLocks/>
          </p:cNvSpPr>
          <p:nvPr/>
        </p:nvSpPr>
        <p:spPr>
          <a:xfrm>
            <a:off x="5486400" y="3962400"/>
            <a:ext cx="1066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57400" y="3185373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26" name="Title 16"/>
          <p:cNvSpPr txBox="1">
            <a:spLocks/>
          </p:cNvSpPr>
          <p:nvPr/>
        </p:nvSpPr>
        <p:spPr>
          <a:xfrm>
            <a:off x="3962400" y="3505200"/>
            <a:ext cx="1828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itle 16"/>
          <p:cNvSpPr txBox="1">
            <a:spLocks/>
          </p:cNvSpPr>
          <p:nvPr/>
        </p:nvSpPr>
        <p:spPr>
          <a:xfrm>
            <a:off x="5791200" y="3581400"/>
            <a:ext cx="1066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itle 16"/>
          <p:cNvSpPr txBox="1">
            <a:spLocks/>
          </p:cNvSpPr>
          <p:nvPr/>
        </p:nvSpPr>
        <p:spPr>
          <a:xfrm>
            <a:off x="136299" y="3200400"/>
            <a:ext cx="1066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b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81400" y="3657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131195" y="3352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47 =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43200" y="326157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200400" y="3162837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66800" y="4038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53  =               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057400" y="40386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200400" y="4052553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44274" y="40386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336148" y="3200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69  =               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47953" y="3962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96  =               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467600" y="3999963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469748" y="3200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248400" y="3998889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248400" y="3173568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72837" y="31349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961032" y="3998889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200400" y="40386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057400" y="40386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200400" y="40386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248400" y="3174642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248400" y="3999963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467600" y="4012842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 animBg="1"/>
      <p:bldP spid="28" grpId="0"/>
      <p:bldP spid="47" grpId="0"/>
      <p:bldP spid="49" grpId="0"/>
      <p:bldP spid="50" grpId="0" animBg="1"/>
      <p:bldP spid="51" grpId="0"/>
      <p:bldP spid="53" grpId="0" animBg="1"/>
      <p:bldP spid="53" grpId="1" animBg="1"/>
      <p:bldP spid="54" grpId="0" animBg="1"/>
      <p:bldP spid="55" grpId="0"/>
      <p:bldP spid="56" grpId="0"/>
      <p:bldP spid="57" grpId="0"/>
      <p:bldP spid="60" grpId="0" animBg="1"/>
      <p:bldP spid="61" grpId="0" animBg="1"/>
      <p:bldP spid="62" grpId="0" animBg="1"/>
      <p:bldP spid="63" grpId="0" animBg="1"/>
      <p:bldP spid="64" grpId="0"/>
      <p:bldP spid="65" grpId="0"/>
      <p:bldP spid="66" grpId="0" animBg="1"/>
      <p:bldP spid="68" grpId="0" animBg="1"/>
      <p:bldP spid="69" grpId="0" animBg="1"/>
      <p:bldP spid="70" grpId="0" animBg="1"/>
      <p:bldP spid="73" grpId="0" animBg="1"/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>
                <a:spLocks/>
              </p:cNvSpPr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>
                <a:spLocks/>
              </p:cNvSpPr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>
                <a:spLocks/>
              </p:cNvSpPr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>
                <a:spLocks/>
              </p:cNvSpPr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>
                <a:spLocks/>
              </p:cNvSpPr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>
                <a:spLocks/>
              </p:cNvSpPr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>
                <a:spLocks/>
              </p:cNvSpPr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>
                <a:spLocks/>
              </p:cNvSpPr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>
                <a:spLocks/>
              </p:cNvSpPr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>
                <a:spLocks/>
              </p:cNvSpPr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>
                <a:spLocks/>
              </p:cNvSpPr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>
                <a:spLocks/>
              </p:cNvSpPr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>
                <a:spLocks/>
              </p:cNvSpPr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>
                <a:spLocks/>
              </p:cNvSpPr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>
                <a:spLocks/>
              </p:cNvSpPr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>
                <a:spLocks/>
              </p:cNvSpPr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>
                <a:spLocks/>
              </p:cNvSpPr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>
                <a:spLocks/>
              </p:cNvSpPr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>
                <a:spLocks/>
              </p:cNvSpPr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>
                <a:spLocks/>
              </p:cNvSpPr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>
                <a:spLocks/>
              </p:cNvSpPr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>
                <a:spLocks/>
              </p:cNvSpPr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>
                <a:spLocks/>
              </p:cNvSpPr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>
                <a:spLocks/>
              </p:cNvSpPr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>
                <a:spLocks/>
              </p:cNvSpPr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>
                <a:spLocks/>
              </p:cNvSpPr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>
                <a:spLocks/>
              </p:cNvSpPr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>
                <a:spLocks/>
              </p:cNvSpPr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>
                <a:spLocks/>
              </p:cNvSpPr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>
                <a:spLocks/>
              </p:cNvSpPr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>
                <a:spLocks/>
              </p:cNvSpPr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>
                <a:spLocks/>
              </p:cNvSpPr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>
                <a:spLocks/>
              </p:cNvSpPr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>
                <a:spLocks/>
              </p:cNvSpPr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>
                <a:spLocks/>
              </p:cNvSpPr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>
                <a:spLocks/>
              </p:cNvSpPr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>
                <a:spLocks/>
              </p:cNvSpPr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>
                <a:spLocks/>
              </p:cNvSpPr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>
                <a:spLocks/>
              </p:cNvSpPr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>
                <a:spLocks/>
              </p:cNvSpPr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>
                <a:spLocks/>
              </p:cNvSpPr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>
                <a:spLocks/>
              </p:cNvSpPr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>
                <a:spLocks/>
              </p:cNvSpPr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>
                <a:spLocks/>
              </p:cNvSpPr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>
                <a:spLocks/>
              </p:cNvSpPr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>
                <a:spLocks/>
              </p:cNvSpPr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>
                <a:spLocks/>
              </p:cNvSpPr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>
                <a:spLocks/>
              </p:cNvSpPr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>
                <a:spLocks/>
              </p:cNvSpPr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>
                <a:spLocks/>
              </p:cNvSpPr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>
                <a:spLocks/>
              </p:cNvSpPr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>
                <a:spLocks/>
              </p:cNvSpPr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>
                <a:spLocks/>
              </p:cNvSpPr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>
                <a:spLocks/>
              </p:cNvSpPr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>
                <a:spLocks/>
              </p:cNvSpPr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>
                <a:spLocks/>
              </p:cNvSpPr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>
                <a:spLocks/>
              </p:cNvSpPr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>
                <a:spLocks/>
              </p:cNvSpPr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>
                <a:spLocks/>
              </p:cNvSpPr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>
                <a:spLocks/>
              </p:cNvSpPr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>
                <a:spLocks/>
              </p:cNvSpPr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>
                <a:spLocks/>
              </p:cNvSpPr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>
                <a:spLocks/>
              </p:cNvSpPr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>
                <a:spLocks/>
              </p:cNvSpPr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>
                <a:spLocks/>
              </p:cNvSpPr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>
                <a:spLocks/>
              </p:cNvSpPr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>
                <a:spLocks/>
              </p:cNvSpPr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>
                <a:spLocks/>
              </p:cNvSpPr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>
                <a:spLocks/>
              </p:cNvSpPr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>
                <a:spLocks/>
              </p:cNvSpPr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>
                <a:spLocks/>
              </p:cNvSpPr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>
                <a:spLocks/>
              </p:cNvSpPr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>
                <a:spLocks/>
              </p:cNvSpPr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>
                <a:spLocks/>
              </p:cNvSpPr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>
                <a:spLocks/>
              </p:cNvSpPr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>
                <a:spLocks/>
              </p:cNvSpPr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>
                <a:spLocks/>
              </p:cNvSpPr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>
                <a:spLocks/>
              </p:cNvSpPr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>
                <a:spLocks/>
              </p:cNvSpPr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>
                <a:spLocks/>
              </p:cNvSpPr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>
                <a:spLocks/>
              </p:cNvSpPr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>
                <a:spLocks/>
              </p:cNvSpPr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>
                <a:spLocks/>
              </p:cNvSpPr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>
                <a:spLocks/>
              </p:cNvSpPr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>
                <a:spLocks/>
              </p:cNvSpPr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>
                <a:spLocks/>
              </p:cNvSpPr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>
                <a:spLocks/>
              </p:cNvSpPr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>
                <a:spLocks/>
              </p:cNvSpPr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>
                <a:spLocks/>
              </p:cNvSpPr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>
                <a:spLocks/>
              </p:cNvSpPr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>
                <a:spLocks/>
              </p:cNvSpPr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>
                <a:spLocks/>
              </p:cNvSpPr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>
                <a:spLocks/>
              </p:cNvSpPr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>
                <a:spLocks/>
              </p:cNvSpPr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>
                <a:spLocks/>
              </p:cNvSpPr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>
                <a:spLocks/>
              </p:cNvSpPr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>
                <a:spLocks/>
              </p:cNvSpPr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>
                <a:spLocks/>
              </p:cNvSpPr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>
                <a:spLocks/>
              </p:cNvSpPr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>
                <a:spLocks/>
              </p:cNvSpPr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>
                <a:spLocks/>
              </p:cNvSpPr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>
                <a:spLocks/>
              </p:cNvSpPr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>
                <a:spLocks/>
              </p:cNvSpPr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>
                <a:spLocks/>
              </p:cNvSpPr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>
                <a:spLocks/>
              </p:cNvSpPr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>
                <a:spLocks/>
              </p:cNvSpPr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>
                <a:spLocks/>
              </p:cNvSpPr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>
                <a:spLocks/>
              </p:cNvSpPr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>
                <a:spLocks/>
              </p:cNvSpPr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>
                <a:spLocks/>
              </p:cNvSpPr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>
                <a:spLocks/>
              </p:cNvSpPr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>
                <a:spLocks/>
              </p:cNvSpPr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>
                <a:spLocks/>
              </p:cNvSpPr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>
                <a:spLocks/>
              </p:cNvSpPr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>
                <a:spLocks/>
              </p:cNvSpPr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>
                <a:spLocks/>
              </p:cNvSpPr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>
                <a:spLocks/>
              </p:cNvSpPr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>
                <a:spLocks/>
              </p:cNvSpPr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>
                <a:spLocks/>
              </p:cNvSpPr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>
                <a:spLocks/>
              </p:cNvSpPr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>
                <a:spLocks/>
              </p:cNvSpPr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>
                <a:spLocks/>
              </p:cNvSpPr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>
                <a:spLocks/>
              </p:cNvSpPr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>
                <a:spLocks/>
              </p:cNvSpPr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>
                <a:spLocks/>
              </p:cNvSpPr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>
                <a:spLocks/>
              </p:cNvSpPr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>
                <a:spLocks/>
              </p:cNvSpPr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>
                <a:spLocks/>
              </p:cNvSpPr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>
                <a:spLocks/>
              </p:cNvSpPr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>
                <a:spLocks/>
              </p:cNvSpPr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>
                <a:spLocks/>
              </p:cNvSpPr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>
                <a:spLocks/>
              </p:cNvSpPr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>
                <a:spLocks/>
              </p:cNvSpPr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>
                <a:spLocks/>
              </p:cNvSpPr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>
                <a:spLocks/>
              </p:cNvSpPr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>
                <a:spLocks/>
              </p:cNvSpPr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>
                <a:spLocks/>
              </p:cNvSpPr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>
                <a:spLocks/>
              </p:cNvSpPr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>
                <a:spLocks/>
              </p:cNvSpPr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>
                <a:spLocks/>
              </p:cNvSpPr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>
                <a:spLocks/>
              </p:cNvSpPr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>
                <a:spLocks/>
              </p:cNvSpPr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>
                <a:spLocks/>
              </p:cNvSpPr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>
                <a:spLocks/>
              </p:cNvSpPr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>
                <a:spLocks/>
              </p:cNvSpPr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>
                <a:spLocks/>
              </p:cNvSpPr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>
                <a:spLocks/>
              </p:cNvSpPr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>
                <a:spLocks/>
              </p:cNvSpPr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>
                <a:spLocks/>
              </p:cNvSpPr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>
                <a:spLocks/>
              </p:cNvSpPr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>
                <a:spLocks/>
              </p:cNvSpPr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>
                <a:spLocks/>
              </p:cNvSpPr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>
                <a:spLocks/>
              </p:cNvSpPr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>
                <a:spLocks/>
              </p:cNvSpPr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>
                <a:spLocks/>
              </p:cNvSpPr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>
                <a:spLocks/>
              </p:cNvSpPr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>
                <a:spLocks/>
              </p:cNvSpPr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>
                <a:spLocks/>
              </p:cNvSpPr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>
                <a:spLocks/>
              </p:cNvSpPr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>
                <a:spLocks/>
              </p:cNvSpPr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>
                <a:spLocks/>
              </p:cNvSpPr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>
                <a:spLocks/>
              </p:cNvSpPr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>
                <a:spLocks/>
              </p:cNvSpPr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>
                <a:spLocks/>
              </p:cNvSpPr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>
                <a:spLocks/>
              </p:cNvSpPr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>
                <a:spLocks/>
              </p:cNvSpPr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>
                <a:spLocks/>
              </p:cNvSpPr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>
                <a:spLocks/>
              </p:cNvSpPr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>
                <a:spLocks/>
              </p:cNvSpPr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>
                <a:spLocks/>
              </p:cNvSpPr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>
                <a:spLocks/>
              </p:cNvSpPr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>
                <a:spLocks/>
              </p:cNvSpPr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>
                <a:spLocks/>
              </p:cNvSpPr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>
                <a:spLocks/>
              </p:cNvSpPr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>
                <a:spLocks/>
              </p:cNvSpPr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>
                <a:spLocks/>
              </p:cNvSpPr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>
                <a:spLocks/>
              </p:cNvSpPr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>
                <a:spLocks/>
              </p:cNvSpPr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>
                <a:spLocks/>
              </p:cNvSpPr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>
                <a:spLocks/>
              </p:cNvSpPr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>
                <a:spLocks/>
              </p:cNvSpPr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>
                <a:spLocks/>
              </p:cNvSpPr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>
                <a:spLocks/>
              </p:cNvSpPr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>
                <a:spLocks/>
              </p:cNvSpPr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>
                <a:spLocks/>
              </p:cNvSpPr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>
                <a:spLocks/>
              </p:cNvSpPr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>
                <a:spLocks/>
              </p:cNvSpPr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>
                <a:spLocks/>
              </p:cNvSpPr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>
                <a:spLocks/>
              </p:cNvSpPr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>
                <a:spLocks/>
              </p:cNvSpPr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>
                <a:spLocks/>
              </p:cNvSpPr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>
                <a:spLocks/>
              </p:cNvSpPr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>
                <a:spLocks/>
              </p:cNvSpPr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>
                <a:spLocks/>
              </p:cNvSpPr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>
                <a:spLocks/>
              </p:cNvSpPr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>
                <a:spLocks/>
              </p:cNvSpPr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>
                <a:spLocks/>
              </p:cNvSpPr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>
                <a:spLocks/>
              </p:cNvSpPr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>
                <a:spLocks/>
              </p:cNvSpPr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>
                <a:spLocks/>
              </p:cNvSpPr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>
                <a:spLocks/>
              </p:cNvSpPr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>
                <a:spLocks/>
              </p:cNvSpPr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>
                <a:spLocks/>
              </p:cNvSpPr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>
                <a:spLocks/>
              </p:cNvSpPr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>
                <a:spLocks/>
              </p:cNvSpPr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>
                <a:spLocks/>
              </p:cNvSpPr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>
                <a:spLocks/>
              </p:cNvSpPr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>
                <a:spLocks/>
              </p:cNvSpPr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>
                <a:spLocks/>
              </p:cNvSpPr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>
                <a:spLocks/>
              </p:cNvSpPr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>
                <a:spLocks/>
              </p:cNvSpPr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>
                <a:spLocks/>
              </p:cNvSpPr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>
                <a:spLocks/>
              </p:cNvSpPr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>
                <a:spLocks/>
              </p:cNvSpPr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>
                <a:spLocks/>
              </p:cNvSpPr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>
                <a:spLocks/>
              </p:cNvSpPr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>
                <a:spLocks/>
              </p:cNvSpPr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>
                <a:spLocks/>
              </p:cNvSpPr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>
                <a:spLocks/>
              </p:cNvSpPr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>
                <a:spLocks/>
              </p:cNvSpPr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>
                <a:spLocks/>
              </p:cNvSpPr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>
                <a:spLocks/>
              </p:cNvSpPr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>
                <a:spLocks/>
              </p:cNvSpPr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>
                <a:spLocks/>
              </p:cNvSpPr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>
                <a:spLocks/>
              </p:cNvSpPr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>
                <a:spLocks/>
              </p:cNvSpPr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>
                <a:spLocks/>
              </p:cNvSpPr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>
                <a:spLocks/>
              </p:cNvSpPr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>
                <a:spLocks/>
              </p:cNvSpPr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>
                <a:spLocks/>
              </p:cNvSpPr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>
                <a:spLocks/>
              </p:cNvSpPr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>
                <a:spLocks/>
              </p:cNvSpPr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>
                <a:spLocks/>
              </p:cNvSpPr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>
                <a:spLocks/>
              </p:cNvSpPr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>
              <a:grpSpLocks/>
            </p:cNvGrpSpPr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>
                <a:spLocks/>
              </p:cNvSpPr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>
                <a:spLocks/>
              </p:cNvSpPr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>
                <a:spLocks/>
              </p:cNvSpPr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>
                <a:spLocks/>
              </p:cNvSpPr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>
                <a:spLocks/>
              </p:cNvSpPr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>
                <a:spLocks/>
              </p:cNvSpPr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>
                <a:spLocks/>
              </p:cNvSpPr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>
                <a:spLocks/>
              </p:cNvSpPr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>
                <a:spLocks/>
              </p:cNvSpPr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>
                <a:spLocks/>
              </p:cNvSpPr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>
                <a:spLocks/>
              </p:cNvSpPr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>
                <a:spLocks/>
              </p:cNvSpPr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>
                <a:spLocks/>
              </p:cNvSpPr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>
                <a:spLocks/>
              </p:cNvSpPr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>
                <a:spLocks/>
              </p:cNvSpPr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>
                <a:spLocks/>
              </p:cNvSpPr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>
                <a:spLocks/>
              </p:cNvSpPr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>
                <a:spLocks/>
              </p:cNvSpPr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>
                <a:spLocks/>
              </p:cNvSpPr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>
                <a:spLocks/>
              </p:cNvSpPr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>
                <a:spLocks/>
              </p:cNvSpPr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>
                <a:spLocks/>
              </p:cNvSpPr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>
                <a:spLocks/>
              </p:cNvSpPr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>
                <a:spLocks/>
              </p:cNvSpPr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>
                <a:spLocks/>
              </p:cNvSpPr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>
                <a:spLocks/>
              </p:cNvSpPr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>
                <a:spLocks/>
              </p:cNvSpPr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>
                <a:spLocks/>
              </p:cNvSpPr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>
                <a:spLocks/>
              </p:cNvSpPr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>
                <a:spLocks/>
              </p:cNvSpPr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>
                <a:spLocks/>
              </p:cNvSpPr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>
                <a:spLocks/>
              </p:cNvSpPr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>
                <a:spLocks/>
              </p:cNvSpPr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>
                <a:spLocks/>
              </p:cNvSpPr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>
                <a:spLocks/>
              </p:cNvSpPr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>
                <a:spLocks/>
              </p:cNvSpPr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>
                <a:spLocks/>
              </p:cNvSpPr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>
                <a:spLocks/>
              </p:cNvSpPr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>
                <a:spLocks/>
              </p:cNvSpPr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>
                <a:spLocks/>
              </p:cNvSpPr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>
                <a:spLocks/>
              </p:cNvSpPr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>
                <a:spLocks/>
              </p:cNvSpPr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>
                <a:spLocks/>
              </p:cNvSpPr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>
                <a:spLocks/>
              </p:cNvSpPr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>
                <a:spLocks/>
              </p:cNvSpPr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>
                <a:spLocks/>
              </p:cNvSpPr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>
                <a:spLocks/>
              </p:cNvSpPr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>
                <a:spLocks/>
              </p:cNvSpPr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>
                <a:spLocks/>
              </p:cNvSpPr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>
                <a:spLocks/>
              </p:cNvSpPr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>
              <a:grpSpLocks/>
            </p:cNvGrpSpPr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>
                <a:spLocks/>
              </p:cNvSpPr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>
                <a:spLocks/>
              </p:cNvSpPr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>
                <a:spLocks/>
              </p:cNvSpPr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>
                <a:spLocks/>
              </p:cNvSpPr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>
                <a:spLocks/>
              </p:cNvSpPr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>
                <a:spLocks/>
              </p:cNvSpPr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>
                <a:spLocks/>
              </p:cNvSpPr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>
                <a:spLocks/>
              </p:cNvSpPr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>
                <a:spLocks/>
              </p:cNvSpPr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>
                <a:spLocks/>
              </p:cNvSpPr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>
                <a:spLocks/>
              </p:cNvSpPr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>
                <a:spLocks/>
              </p:cNvSpPr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>
                <a:spLocks/>
              </p:cNvSpPr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>
                <a:spLocks/>
              </p:cNvSpPr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>
                <a:spLocks/>
              </p:cNvSpPr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>
                <a:spLocks/>
              </p:cNvSpPr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>
                <a:spLocks/>
              </p:cNvSpPr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>
                <a:spLocks/>
              </p:cNvSpPr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>
                <a:spLocks/>
              </p:cNvSpPr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>
                <a:spLocks/>
              </p:cNvSpPr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>
                <a:spLocks/>
              </p:cNvSpPr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>
                <a:spLocks/>
              </p:cNvSpPr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>
                <a:spLocks/>
              </p:cNvSpPr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>
                <a:spLocks/>
              </p:cNvSpPr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>
                <a:spLocks/>
              </p:cNvSpPr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>
                <a:spLocks/>
              </p:cNvSpPr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>
                <a:spLocks/>
              </p:cNvSpPr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>
                <a:spLocks/>
              </p:cNvSpPr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>
                <a:spLocks/>
              </p:cNvSpPr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>
                <a:spLocks/>
              </p:cNvSpPr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>
                <a:spLocks/>
              </p:cNvSpPr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>
                <a:spLocks/>
              </p:cNvSpPr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>
                <a:spLocks/>
              </p:cNvSpPr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>
                <a:spLocks/>
              </p:cNvSpPr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>
                <a:spLocks/>
              </p:cNvSpPr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>
                <a:spLocks/>
              </p:cNvSpPr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>
                <a:spLocks/>
              </p:cNvSpPr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>
                <a:spLocks/>
              </p:cNvSpPr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>
                <a:spLocks/>
              </p:cNvSpPr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>
                <a:spLocks/>
              </p:cNvSpPr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>
                <a:spLocks/>
              </p:cNvSpPr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>
                <a:spLocks/>
              </p:cNvSpPr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>
                <a:spLocks/>
              </p:cNvSpPr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>
                <a:spLocks/>
              </p:cNvSpPr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>
                <a:spLocks/>
              </p:cNvSpPr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>
                <a:spLocks/>
              </p:cNvSpPr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>
                <a:spLocks/>
              </p:cNvSpPr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>
                <a:spLocks/>
              </p:cNvSpPr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>
                <a:spLocks/>
              </p:cNvSpPr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>
                <a:spLocks/>
              </p:cNvSpPr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>
                <a:spLocks/>
              </p:cNvSpPr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>
                <a:spLocks/>
              </p:cNvSpPr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>
                <a:spLocks/>
              </p:cNvSpPr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>
                <a:spLocks/>
              </p:cNvSpPr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>
                <a:spLocks/>
              </p:cNvSpPr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>
                <a:spLocks/>
              </p:cNvSpPr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>
                <a:spLocks/>
              </p:cNvSpPr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>
                <a:spLocks/>
              </p:cNvSpPr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>
                <a:spLocks/>
              </p:cNvSpPr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>
                <a:spLocks/>
              </p:cNvSpPr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>
                <a:spLocks/>
              </p:cNvSpPr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>
                <a:spLocks/>
              </p:cNvSpPr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>
                <a:spLocks/>
              </p:cNvSpPr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>
                <a:spLocks/>
              </p:cNvSpPr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>
                <a:spLocks/>
              </p:cNvSpPr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>
                <a:spLocks/>
              </p:cNvSpPr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>
                <a:spLocks/>
              </p:cNvSpPr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>
                <a:spLocks/>
              </p:cNvSpPr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>
                <a:spLocks/>
              </p:cNvSpPr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>
                <a:spLocks/>
              </p:cNvSpPr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>
                <a:spLocks/>
              </p:cNvSpPr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>
                <a:spLocks/>
              </p:cNvSpPr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>
                <a:spLocks/>
              </p:cNvSpPr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>
                <a:spLocks/>
              </p:cNvSpPr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>
                <a:spLocks/>
              </p:cNvSpPr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>
                <a:spLocks/>
              </p:cNvSpPr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>
                <a:spLocks/>
              </p:cNvSpPr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>
                <a:spLocks/>
              </p:cNvSpPr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>
                <a:spLocks/>
              </p:cNvSpPr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>
                <a:spLocks/>
              </p:cNvSpPr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>
                <a:spLocks/>
              </p:cNvSpPr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>
                <a:spLocks/>
              </p:cNvSpPr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>
                <a:spLocks/>
              </p:cNvSpPr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>
                <a:spLocks/>
              </p:cNvSpPr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>
                <a:spLocks/>
              </p:cNvSpPr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>
                <a:spLocks/>
              </p:cNvSpPr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>
                <a:spLocks/>
              </p:cNvSpPr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>
                <a:spLocks/>
              </p:cNvSpPr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>
                <a:spLocks/>
              </p:cNvSpPr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>
                <a:spLocks/>
              </p:cNvSpPr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>
                <a:spLocks/>
              </p:cNvSpPr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>
                <a:spLocks/>
              </p:cNvSpPr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>
                <a:spLocks/>
              </p:cNvSpPr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>
                <a:spLocks/>
              </p:cNvSpPr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>
                <a:spLocks/>
              </p:cNvSpPr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>
                <a:spLocks/>
              </p:cNvSpPr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>
                <a:spLocks/>
              </p:cNvSpPr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>
                <a:spLocks/>
              </p:cNvSpPr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>
                <a:spLocks/>
              </p:cNvSpPr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>
                <a:spLocks/>
              </p:cNvSpPr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>
                <a:spLocks/>
              </p:cNvSpPr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>
                <a:spLocks/>
              </p:cNvSpPr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>
                <a:spLocks/>
              </p:cNvSpPr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>
                <a:spLocks/>
              </p:cNvSpPr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>
                <a:spLocks/>
              </p:cNvSpPr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>
                <a:spLocks/>
              </p:cNvSpPr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>
                <a:spLocks/>
              </p:cNvSpPr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>
                <a:spLocks/>
              </p:cNvSpPr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>
                <a:spLocks/>
              </p:cNvSpPr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>
                <a:spLocks/>
              </p:cNvSpPr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>
                <a:spLocks/>
              </p:cNvSpPr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>
                <a:spLocks/>
              </p:cNvSpPr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>
                <a:spLocks/>
              </p:cNvSpPr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>
                <a:spLocks/>
              </p:cNvSpPr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>
                <a:spLocks/>
              </p:cNvSpPr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>
                <a:spLocks/>
              </p:cNvSpPr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>
                <a:spLocks/>
              </p:cNvSpPr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>
                <a:spLocks/>
              </p:cNvSpPr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>
                <a:spLocks/>
              </p:cNvSpPr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>
                <a:spLocks/>
              </p:cNvSpPr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>
                <a:spLocks/>
              </p:cNvSpPr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>
                <a:spLocks/>
              </p:cNvSpPr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>
                <a:spLocks/>
              </p:cNvSpPr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>
                <a:spLocks/>
              </p:cNvSpPr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>
                <a:spLocks/>
              </p:cNvSpPr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>
                <a:spLocks/>
              </p:cNvSpPr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>
                <a:spLocks/>
              </p:cNvSpPr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>
                <a:spLocks/>
              </p:cNvSpPr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>
                <a:spLocks/>
              </p:cNvSpPr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>
              <a:grpSpLocks/>
            </p:cNvGrpSpPr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>
                <a:spLocks/>
              </p:cNvSpPr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>
                <a:spLocks/>
              </p:cNvSpPr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>
                <a:spLocks/>
              </p:cNvSpPr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>
                <a:spLocks/>
              </p:cNvSpPr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>
                <a:spLocks/>
              </p:cNvSpPr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>
                <a:spLocks/>
              </p:cNvSpPr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>
                <a:spLocks/>
              </p:cNvSpPr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>
                <a:spLocks/>
              </p:cNvSpPr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>
                <a:spLocks/>
              </p:cNvSpPr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>
                <a:spLocks/>
              </p:cNvSpPr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>
                <a:spLocks/>
              </p:cNvSpPr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>
                <a:spLocks/>
              </p:cNvSpPr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>
                <a:spLocks/>
              </p:cNvSpPr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>
                <a:spLocks/>
              </p:cNvSpPr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>
                <a:spLocks/>
              </p:cNvSpPr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>
                <a:spLocks/>
              </p:cNvSpPr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>
                <a:spLocks/>
              </p:cNvSpPr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>
                <a:spLocks/>
              </p:cNvSpPr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>
                <a:spLocks/>
              </p:cNvSpPr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>
                <a:spLocks/>
              </p:cNvSpPr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>
                <a:spLocks/>
              </p:cNvSpPr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>
                <a:spLocks/>
              </p:cNvSpPr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>
                <a:spLocks/>
              </p:cNvSpPr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>
                <a:spLocks/>
              </p:cNvSpPr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>
                <a:spLocks/>
              </p:cNvSpPr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>
                <a:spLocks/>
              </p:cNvSpPr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>
                <a:spLocks/>
              </p:cNvSpPr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>
                <a:spLocks/>
              </p:cNvSpPr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>
                <a:spLocks/>
              </p:cNvSpPr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>
                <a:spLocks/>
              </p:cNvSpPr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>
                <a:spLocks/>
              </p:cNvSpPr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>
                <a:spLocks/>
              </p:cNvSpPr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>
                <a:spLocks/>
              </p:cNvSpPr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>
                <a:spLocks/>
              </p:cNvSpPr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>
                <a:spLocks/>
              </p:cNvSpPr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>
                <a:spLocks/>
              </p:cNvSpPr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>
                <a:spLocks/>
              </p:cNvSpPr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>
                <a:spLocks/>
              </p:cNvSpPr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>
                <a:spLocks/>
              </p:cNvSpPr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>
                <a:spLocks/>
              </p:cNvSpPr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>
                <a:spLocks/>
              </p:cNvSpPr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>
                <a:spLocks/>
              </p:cNvSpPr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>
                <a:spLocks/>
              </p:cNvSpPr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>
                <a:spLocks/>
              </p:cNvSpPr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>
                <a:spLocks/>
              </p:cNvSpPr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>
                <a:spLocks/>
              </p:cNvSpPr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>
                <a:spLocks/>
              </p:cNvSpPr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>
                <a:spLocks/>
              </p:cNvSpPr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>
                <a:spLocks/>
              </p:cNvSpPr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>
                <a:spLocks/>
              </p:cNvSpPr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>
                <a:spLocks/>
              </p:cNvSpPr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>
                <a:spLocks/>
              </p:cNvSpPr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>
                <a:spLocks/>
              </p:cNvSpPr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>
                <a:spLocks/>
              </p:cNvSpPr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>
                <a:spLocks/>
              </p:cNvSpPr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>
                <a:spLocks/>
              </p:cNvSpPr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>
                <a:spLocks/>
              </p:cNvSpPr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>
                <a:spLocks/>
              </p:cNvSpPr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>
                <a:spLocks/>
              </p:cNvSpPr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>
                <a:spLocks/>
              </p:cNvSpPr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>
                <a:spLocks/>
              </p:cNvSpPr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>
                <a:spLocks/>
              </p:cNvSpPr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>
                <a:spLocks/>
              </p:cNvSpPr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>
                <a:spLocks/>
              </p:cNvSpPr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>
                <a:spLocks/>
              </p:cNvSpPr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>
                <a:spLocks/>
              </p:cNvSpPr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>
                <a:spLocks/>
              </p:cNvSpPr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>
                <a:spLocks/>
              </p:cNvSpPr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>
                <a:spLocks/>
              </p:cNvSpPr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>
                <a:spLocks/>
              </p:cNvSpPr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>
                <a:spLocks/>
              </p:cNvSpPr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>
                <a:spLocks/>
              </p:cNvSpPr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>
                <a:spLocks/>
              </p:cNvSpPr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>
                <a:spLocks/>
              </p:cNvSpPr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>
                <a:spLocks/>
              </p:cNvSpPr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>
                <a:spLocks/>
              </p:cNvSpPr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>
                <a:spLocks/>
              </p:cNvSpPr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>
                <a:spLocks/>
              </p:cNvSpPr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>
                <a:spLocks/>
              </p:cNvSpPr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>
                <a:spLocks/>
              </p:cNvSpPr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>
                <a:spLocks/>
              </p:cNvSpPr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>
                <a:spLocks/>
              </p:cNvSpPr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>
                <a:spLocks/>
              </p:cNvSpPr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>
                <a:spLocks/>
              </p:cNvSpPr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>
                <a:spLocks/>
              </p:cNvSpPr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>
                <a:spLocks/>
              </p:cNvSpPr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>
                <a:spLocks/>
              </p:cNvSpPr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>
                <a:spLocks/>
              </p:cNvSpPr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>
                <a:spLocks/>
              </p:cNvSpPr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>
                <a:spLocks/>
              </p:cNvSpPr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>
                <a:spLocks/>
              </p:cNvSpPr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>
                <a:spLocks/>
              </p:cNvSpPr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>
                <a:spLocks/>
              </p:cNvSpPr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>
                <a:spLocks/>
              </p:cNvSpPr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>
                <a:spLocks/>
              </p:cNvSpPr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>
                <a:spLocks/>
              </p:cNvSpPr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>
                <a:spLocks/>
              </p:cNvSpPr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>
                <a:spLocks/>
              </p:cNvSpPr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>
                <a:spLocks/>
              </p:cNvSpPr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>
                <a:spLocks/>
              </p:cNvSpPr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>
                <a:spLocks/>
              </p:cNvSpPr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>
                <a:spLocks/>
              </p:cNvSpPr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>
                <a:spLocks/>
              </p:cNvSpPr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>
                <a:spLocks/>
              </p:cNvSpPr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>
                <a:spLocks/>
              </p:cNvSpPr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>
                <a:spLocks/>
              </p:cNvSpPr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>
                <a:spLocks/>
              </p:cNvSpPr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>
                <a:spLocks/>
              </p:cNvSpPr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>
                <a:spLocks/>
              </p:cNvSpPr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>
                <a:spLocks/>
              </p:cNvSpPr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>
                <a:spLocks/>
              </p:cNvSpPr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>
                <a:spLocks/>
              </p:cNvSpPr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>
                <a:spLocks/>
              </p:cNvSpPr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>
                <a:spLocks/>
              </p:cNvSpPr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>
                <a:spLocks/>
              </p:cNvSpPr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>
                <a:spLocks/>
              </p:cNvSpPr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>
                <a:spLocks/>
              </p:cNvSpPr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>
                <a:spLocks/>
              </p:cNvSpPr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>
                <a:spLocks/>
              </p:cNvSpPr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>
                <a:spLocks/>
              </p:cNvSpPr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>
                <a:spLocks/>
              </p:cNvSpPr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>
                <a:spLocks/>
              </p:cNvSpPr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>
                <a:spLocks/>
              </p:cNvSpPr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>
                <a:spLocks/>
              </p:cNvSpPr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>
                <a:spLocks/>
              </p:cNvSpPr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>
                <a:spLocks/>
              </p:cNvSpPr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>
                <a:spLocks/>
              </p:cNvSpPr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>
                <a:spLocks/>
              </p:cNvSpPr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>
                <a:spLocks/>
              </p:cNvSpPr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>
                <a:spLocks/>
              </p:cNvSpPr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>
                <a:spLocks/>
              </p:cNvSpPr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>
                <a:spLocks/>
              </p:cNvSpPr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>
                <a:spLocks/>
              </p:cNvSpPr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>
                <a:spLocks/>
              </p:cNvSpPr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>
                <a:spLocks/>
              </p:cNvSpPr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>
                <a:spLocks/>
              </p:cNvSpPr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>
                <a:spLocks/>
              </p:cNvSpPr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>
                <a:spLocks/>
              </p:cNvSpPr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>
                <a:spLocks/>
              </p:cNvSpPr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>
                <a:spLocks/>
              </p:cNvSpPr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>
                <a:spLocks/>
              </p:cNvSpPr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>
                <a:spLocks/>
              </p:cNvSpPr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>
                <a:spLocks/>
              </p:cNvSpPr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>
                <a:spLocks/>
              </p:cNvSpPr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>
                <a:spLocks/>
              </p:cNvSpPr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>
                <a:spLocks/>
              </p:cNvSpPr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>
                <a:spLocks/>
              </p:cNvSpPr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>
                <a:spLocks/>
              </p:cNvSpPr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>
                <a:spLocks/>
              </p:cNvSpPr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>
                <a:spLocks/>
              </p:cNvSpPr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>
                <a:spLocks/>
              </p:cNvSpPr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>
                <a:spLocks/>
              </p:cNvSpPr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>
                <a:spLocks/>
              </p:cNvSpPr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>
                <a:spLocks/>
              </p:cNvSpPr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>
                <a:spLocks/>
              </p:cNvSpPr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>
                <a:spLocks/>
              </p:cNvSpPr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>
                <a:spLocks/>
              </p:cNvSpPr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>
                <a:spLocks/>
              </p:cNvSpPr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>
              <a:grpSpLocks/>
            </p:cNvGrpSpPr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>
                <a:spLocks/>
              </p:cNvSpPr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>
                <a:spLocks/>
              </p:cNvSpPr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>
                <a:spLocks/>
              </p:cNvSpPr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>
                <a:spLocks/>
              </p:cNvSpPr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>
                <a:spLocks/>
              </p:cNvSpPr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>
                <a:spLocks/>
              </p:cNvSpPr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>
                <a:spLocks/>
              </p:cNvSpPr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>
                <a:spLocks/>
              </p:cNvSpPr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>
                <a:spLocks/>
              </p:cNvSpPr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>
                <a:spLocks/>
              </p:cNvSpPr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>
                <a:spLocks/>
              </p:cNvSpPr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>
                <a:spLocks/>
              </p:cNvSpPr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>
                <a:spLocks/>
              </p:cNvSpPr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>
                <a:spLocks/>
              </p:cNvSpPr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>
                <a:spLocks/>
              </p:cNvSpPr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>
                <a:spLocks/>
              </p:cNvSpPr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>
                <a:spLocks/>
              </p:cNvSpPr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>
                <a:spLocks/>
              </p:cNvSpPr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>
                <a:spLocks/>
              </p:cNvSpPr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>
                <a:spLocks/>
              </p:cNvSpPr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>
                <a:spLocks/>
              </p:cNvSpPr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>
                <a:spLocks/>
              </p:cNvSpPr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>
                <a:spLocks/>
              </p:cNvSpPr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>
                <a:spLocks/>
              </p:cNvSpPr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>
                <a:spLocks/>
              </p:cNvSpPr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>
                <a:spLocks/>
              </p:cNvSpPr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>
                <a:spLocks/>
              </p:cNvSpPr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>
                <a:spLocks/>
              </p:cNvSpPr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>
                <a:spLocks/>
              </p:cNvSpPr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>
                <a:spLocks/>
              </p:cNvSpPr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>
                <a:spLocks/>
              </p:cNvSpPr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>
                <a:spLocks/>
              </p:cNvSpPr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>
                <a:spLocks/>
              </p:cNvSpPr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>
                <a:spLocks/>
              </p:cNvSpPr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>
                <a:spLocks/>
              </p:cNvSpPr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>
                <a:spLocks/>
              </p:cNvSpPr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>
                <a:spLocks/>
              </p:cNvSpPr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>
                <a:spLocks/>
              </p:cNvSpPr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>
                <a:spLocks/>
              </p:cNvSpPr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>
                <a:spLocks/>
              </p:cNvSpPr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>
                <a:spLocks/>
              </p:cNvSpPr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>
                <a:spLocks/>
              </p:cNvSpPr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>
                <a:spLocks/>
              </p:cNvSpPr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>
                <a:spLocks/>
              </p:cNvSpPr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>
                <a:spLocks/>
              </p:cNvSpPr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>
                <a:spLocks/>
              </p:cNvSpPr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>
                <a:spLocks/>
              </p:cNvSpPr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>
              <a:spLocks/>
            </p:cNvSpPr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>
              <a:spLocks/>
            </p:cNvSpPr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>
              <a:spLocks/>
            </p:cNvSpPr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>
              <a:spLocks/>
            </p:cNvSpPr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>
              <a:spLocks/>
            </p:cNvSpPr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>
              <a:spLocks/>
            </p:cNvSpPr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>
              <a:spLocks/>
            </p:cNvSpPr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>
              <a:spLocks/>
            </p:cNvSpPr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>
              <a:spLocks/>
            </p:cNvSpPr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>
              <a:spLocks/>
            </p:cNvSpPr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>
              <a:spLocks/>
            </p:cNvSpPr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>
              <a:spLocks/>
            </p:cNvSpPr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>
              <a:spLocks/>
            </p:cNvSpPr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>
              <a:spLocks/>
            </p:cNvSpPr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>
              <a:spLocks/>
            </p:cNvSpPr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>
              <a:spLocks/>
            </p:cNvSpPr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>
              <a:spLocks/>
            </p:cNvSpPr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>
              <a:spLocks/>
            </p:cNvSpPr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>
              <a:spLocks/>
            </p:cNvSpPr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>
              <a:spLocks/>
            </p:cNvSpPr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>
              <a:spLocks/>
            </p:cNvSpPr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>
              <a:spLocks/>
            </p:cNvSpPr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>
              <a:spLocks/>
            </p:cNvSpPr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>
              <a:spLocks/>
            </p:cNvSpPr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>
              <a:spLocks/>
            </p:cNvSpPr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>
              <a:spLocks/>
            </p:cNvSpPr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>
              <a:spLocks/>
            </p:cNvSpPr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>
              <a:spLocks/>
            </p:cNvSpPr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>
              <a:spLocks/>
            </p:cNvSpPr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>
              <a:spLocks/>
            </p:cNvSpPr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>
              <a:spLocks/>
            </p:cNvSpPr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AutoShape 2"/>
          <p:cNvSpPr>
            <a:spLocks noChangeArrowheads="1"/>
          </p:cNvSpPr>
          <p:nvPr/>
        </p:nvSpPr>
        <p:spPr bwMode="auto">
          <a:xfrm>
            <a:off x="457200" y="152400"/>
            <a:ext cx="8153400" cy="1143000"/>
          </a:xfrm>
          <a:prstGeom prst="cloudCallout">
            <a:avLst>
              <a:gd name="adj1" fmla="val -21088"/>
              <a:gd name="adj2" fmla="val 354583"/>
            </a:avLst>
          </a:prstGeom>
          <a:solidFill>
            <a:srgbClr val="E0F70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6000">
                <a:solidFill>
                  <a:srgbClr val="D339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GIẢI LAO</a:t>
            </a:r>
          </a:p>
        </p:txBody>
      </p:sp>
      <p:graphicFrame>
        <p:nvGraphicFramePr>
          <p:cNvPr id="171011" name="Object 3"/>
          <p:cNvGraphicFramePr>
            <a:graphicFrameLocks noChangeAspect="1"/>
          </p:cNvGraphicFramePr>
          <p:nvPr/>
        </p:nvGraphicFramePr>
        <p:xfrm>
          <a:off x="6819900" y="3581400"/>
          <a:ext cx="23241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lip" r:id="rId2" imgW="1999440" imgH="1831320" progId="MS_ClipArt_Gallery.2">
                  <p:embed/>
                </p:oleObj>
              </mc:Choice>
              <mc:Fallback>
                <p:oleObj name="Clip" r:id="rId2" imgW="1999440" imgH="1831320" progId="MS_ClipArt_Gallery.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9900" y="3581400"/>
                        <a:ext cx="2324100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1012" name="Picture 4" descr="_dvat(28)8665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2590800"/>
            <a:ext cx="3200400" cy="3429000"/>
          </a:xfrm>
          <a:prstGeom prst="rect">
            <a:avLst/>
          </a:prstGeom>
          <a:noFill/>
        </p:spPr>
      </p:pic>
      <p:pic>
        <p:nvPicPr>
          <p:cNvPr id="171013" name="Picture 5" descr="BLUMEN~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343400"/>
            <a:ext cx="2016125" cy="2209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4724400" cy="609600"/>
          </a:xfrm>
        </p:spPr>
        <p:txBody>
          <a:bodyPr>
            <a:normAutofit/>
          </a:bodyPr>
          <a:lstStyle/>
          <a:p>
            <a:r>
              <a:rPr lang="en-US" sz="2800" dirty="0"/>
              <a:t>a.  Ai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bước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pic>
        <p:nvPicPr>
          <p:cNvPr id="4099" name="Picture 3" descr="C:\Users\PC\Desktop\hình\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689"/>
            <a:ext cx="909637" cy="845574"/>
          </a:xfrm>
          <a:prstGeom prst="rect">
            <a:avLst/>
          </a:prstGeom>
          <a:noFill/>
        </p:spPr>
      </p:pic>
      <p:pic>
        <p:nvPicPr>
          <p:cNvPr id="4102" name="Picture 6" descr="C:\Users\PC\Desktop\hình\B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95400"/>
            <a:ext cx="3352800" cy="20574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22099" y="34341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Mai,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32cm, 30 cm, 34cm.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6260" y="2209804"/>
            <a:ext cx="4724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b. 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ngắn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nhất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</a:p>
        </p:txBody>
      </p:sp>
      <p:pic>
        <p:nvPicPr>
          <p:cNvPr id="4106" name="Picture 10" descr="C:\Users\PC\Desktop\hình\to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429000"/>
            <a:ext cx="2971800" cy="2667000"/>
          </a:xfrm>
          <a:prstGeom prst="rect">
            <a:avLst/>
          </a:prstGeom>
          <a:noFill/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914400" y="3276600"/>
            <a:ext cx="4724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Việt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ghép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tấm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thẻ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vẽ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Việt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ghép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những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07" name="Picture 11" descr="C:\Users\PC\Desktop\hình\ss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3008" y="3429001"/>
            <a:ext cx="1066800" cy="762000"/>
          </a:xfrm>
          <a:prstGeom prst="rect">
            <a:avLst/>
          </a:prstGeom>
          <a:noFill/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04800" y="51816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37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828800" y="51816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73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14400" y="60198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590800" y="60198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5" grpId="0"/>
      <p:bldP spid="17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>
                <a:spLocks/>
              </p:cNvSpPr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>
                <a:spLocks/>
              </p:cNvSpPr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>
                <a:spLocks/>
              </p:cNvSpPr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>
                <a:spLocks/>
              </p:cNvSpPr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>
                <a:spLocks/>
              </p:cNvSpPr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>
                <a:spLocks/>
              </p:cNvSpPr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>
                <a:spLocks/>
              </p:cNvSpPr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>
                <a:spLocks/>
              </p:cNvSpPr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>
                <a:spLocks/>
              </p:cNvSpPr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>
                <a:spLocks/>
              </p:cNvSpPr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>
                <a:spLocks/>
              </p:cNvSpPr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>
                <a:spLocks/>
              </p:cNvSpPr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>
                <a:spLocks/>
              </p:cNvSpPr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>
                <a:spLocks/>
              </p:cNvSpPr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>
                <a:spLocks/>
              </p:cNvSpPr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>
                <a:spLocks/>
              </p:cNvSpPr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>
                <a:spLocks/>
              </p:cNvSpPr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>
                <a:spLocks/>
              </p:cNvSpPr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>
                <a:spLocks/>
              </p:cNvSpPr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>
                <a:spLocks/>
              </p:cNvSpPr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>
                <a:spLocks/>
              </p:cNvSpPr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>
                <a:spLocks/>
              </p:cNvSpPr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>
                <a:spLocks/>
              </p:cNvSpPr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>
                <a:spLocks/>
              </p:cNvSpPr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>
                <a:spLocks/>
              </p:cNvSpPr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>
                <a:spLocks/>
              </p:cNvSpPr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>
                <a:spLocks/>
              </p:cNvSpPr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>
                <a:spLocks/>
              </p:cNvSpPr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>
                <a:spLocks/>
              </p:cNvSpPr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>
                <a:spLocks/>
              </p:cNvSpPr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>
                <a:spLocks/>
              </p:cNvSpPr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>
                <a:spLocks/>
              </p:cNvSpPr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>
                <a:spLocks/>
              </p:cNvSpPr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>
                <a:spLocks/>
              </p:cNvSpPr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>
                <a:spLocks/>
              </p:cNvSpPr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>
                <a:spLocks/>
              </p:cNvSpPr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>
                <a:spLocks/>
              </p:cNvSpPr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>
                <a:spLocks/>
              </p:cNvSpPr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>
                <a:spLocks/>
              </p:cNvSpPr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>
                <a:spLocks/>
              </p:cNvSpPr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>
                <a:spLocks/>
              </p:cNvSpPr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>
                <a:spLocks/>
              </p:cNvSpPr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>
                <a:spLocks/>
              </p:cNvSpPr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>
                <a:spLocks/>
              </p:cNvSpPr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>
                <a:spLocks/>
              </p:cNvSpPr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>
                <a:spLocks/>
              </p:cNvSpPr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>
                <a:spLocks/>
              </p:cNvSpPr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>
                <a:spLocks/>
              </p:cNvSpPr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>
                <a:spLocks/>
              </p:cNvSpPr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>
                <a:spLocks/>
              </p:cNvSpPr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>
                <a:spLocks/>
              </p:cNvSpPr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>
                <a:spLocks/>
              </p:cNvSpPr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>
                <a:spLocks/>
              </p:cNvSpPr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>
                <a:spLocks/>
              </p:cNvSpPr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>
                <a:spLocks/>
              </p:cNvSpPr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>
                <a:spLocks/>
              </p:cNvSpPr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>
                <a:spLocks/>
              </p:cNvSpPr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>
                <a:spLocks/>
              </p:cNvSpPr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>
                <a:spLocks/>
              </p:cNvSpPr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>
                <a:spLocks/>
              </p:cNvSpPr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>
                <a:spLocks/>
              </p:cNvSpPr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>
                <a:spLocks/>
              </p:cNvSpPr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>
                <a:spLocks/>
              </p:cNvSpPr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>
                <a:spLocks/>
              </p:cNvSpPr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>
                <a:spLocks/>
              </p:cNvSpPr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>
                <a:spLocks/>
              </p:cNvSpPr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>
                <a:spLocks/>
              </p:cNvSpPr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>
                <a:spLocks/>
              </p:cNvSpPr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>
                <a:spLocks/>
              </p:cNvSpPr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>
                <a:spLocks/>
              </p:cNvSpPr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>
                <a:spLocks/>
              </p:cNvSpPr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>
                <a:spLocks/>
              </p:cNvSpPr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>
                <a:spLocks/>
              </p:cNvSpPr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>
                <a:spLocks/>
              </p:cNvSpPr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>
                <a:spLocks/>
              </p:cNvSpPr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>
                <a:spLocks/>
              </p:cNvSpPr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>
                <a:spLocks/>
              </p:cNvSpPr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>
                <a:spLocks/>
              </p:cNvSpPr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>
                <a:spLocks/>
              </p:cNvSpPr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>
                <a:spLocks/>
              </p:cNvSpPr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>
                <a:spLocks/>
              </p:cNvSpPr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>
                <a:spLocks/>
              </p:cNvSpPr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>
                <a:spLocks/>
              </p:cNvSpPr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>
                <a:spLocks/>
              </p:cNvSpPr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>
                <a:spLocks/>
              </p:cNvSpPr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>
                <a:spLocks/>
              </p:cNvSpPr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>
                <a:spLocks/>
              </p:cNvSpPr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>
                <a:spLocks/>
              </p:cNvSpPr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>
                <a:spLocks/>
              </p:cNvSpPr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>
                <a:spLocks/>
              </p:cNvSpPr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>
                <a:spLocks/>
              </p:cNvSpPr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>
                <a:spLocks/>
              </p:cNvSpPr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>
                <a:spLocks/>
              </p:cNvSpPr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>
                <a:spLocks/>
              </p:cNvSpPr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>
                <a:spLocks/>
              </p:cNvSpPr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>
                <a:spLocks/>
              </p:cNvSpPr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>
                <a:spLocks/>
              </p:cNvSpPr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>
                <a:spLocks/>
              </p:cNvSpPr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>
                <a:spLocks/>
              </p:cNvSpPr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>
                <a:spLocks/>
              </p:cNvSpPr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>
                <a:spLocks/>
              </p:cNvSpPr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>
                <a:spLocks/>
              </p:cNvSpPr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>
                <a:spLocks/>
              </p:cNvSpPr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>
                <a:spLocks/>
              </p:cNvSpPr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>
                <a:spLocks/>
              </p:cNvSpPr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>
                <a:spLocks/>
              </p:cNvSpPr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>
                <a:spLocks/>
              </p:cNvSpPr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>
                <a:spLocks/>
              </p:cNvSpPr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>
                <a:spLocks/>
              </p:cNvSpPr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>
                <a:spLocks/>
              </p:cNvSpPr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>
                <a:spLocks/>
              </p:cNvSpPr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>
                <a:spLocks/>
              </p:cNvSpPr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>
                <a:spLocks/>
              </p:cNvSpPr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>
                <a:spLocks/>
              </p:cNvSpPr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>
                <a:spLocks/>
              </p:cNvSpPr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>
                <a:spLocks/>
              </p:cNvSpPr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>
                <a:spLocks/>
              </p:cNvSpPr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>
                <a:spLocks/>
              </p:cNvSpPr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>
                <a:spLocks/>
              </p:cNvSpPr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>
                <a:spLocks/>
              </p:cNvSpPr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>
                <a:spLocks/>
              </p:cNvSpPr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>
                <a:spLocks/>
              </p:cNvSpPr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>
                <a:spLocks/>
              </p:cNvSpPr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>
                <a:spLocks/>
              </p:cNvSpPr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>
                <a:spLocks/>
              </p:cNvSpPr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>
                <a:spLocks/>
              </p:cNvSpPr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>
                <a:spLocks/>
              </p:cNvSpPr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>
                <a:spLocks/>
              </p:cNvSpPr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>
                <a:spLocks/>
              </p:cNvSpPr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>
                <a:spLocks/>
              </p:cNvSpPr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>
                <a:spLocks/>
              </p:cNvSpPr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>
                <a:spLocks/>
              </p:cNvSpPr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>
                <a:spLocks/>
              </p:cNvSpPr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>
                <a:spLocks/>
              </p:cNvSpPr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>
                <a:spLocks/>
              </p:cNvSpPr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>
                <a:spLocks/>
              </p:cNvSpPr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>
                <a:spLocks/>
              </p:cNvSpPr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>
                <a:spLocks/>
              </p:cNvSpPr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>
                <a:spLocks/>
              </p:cNvSpPr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>
                <a:spLocks/>
              </p:cNvSpPr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>
                <a:spLocks/>
              </p:cNvSpPr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>
                <a:spLocks/>
              </p:cNvSpPr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>
                <a:spLocks/>
              </p:cNvSpPr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>
                <a:spLocks/>
              </p:cNvSpPr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>
                <a:spLocks/>
              </p:cNvSpPr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>
                <a:spLocks/>
              </p:cNvSpPr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>
                <a:spLocks/>
              </p:cNvSpPr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>
                <a:spLocks/>
              </p:cNvSpPr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>
                <a:spLocks/>
              </p:cNvSpPr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>
                <a:spLocks/>
              </p:cNvSpPr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>
                <a:spLocks/>
              </p:cNvSpPr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>
                <a:spLocks/>
              </p:cNvSpPr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>
                <a:spLocks/>
              </p:cNvSpPr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>
                <a:spLocks/>
              </p:cNvSpPr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>
                <a:spLocks/>
              </p:cNvSpPr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>
                <a:spLocks/>
              </p:cNvSpPr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>
                <a:spLocks/>
              </p:cNvSpPr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>
                <a:spLocks/>
              </p:cNvSpPr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>
                <a:spLocks/>
              </p:cNvSpPr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>
                <a:spLocks/>
              </p:cNvSpPr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>
                <a:spLocks/>
              </p:cNvSpPr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>
                <a:spLocks/>
              </p:cNvSpPr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>
                <a:spLocks/>
              </p:cNvSpPr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>
                <a:spLocks/>
              </p:cNvSpPr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>
                <a:spLocks/>
              </p:cNvSpPr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>
                <a:spLocks/>
              </p:cNvSpPr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>
                <a:spLocks/>
              </p:cNvSpPr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>
                <a:spLocks/>
              </p:cNvSpPr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>
                <a:spLocks/>
              </p:cNvSpPr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>
                <a:spLocks/>
              </p:cNvSpPr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>
                <a:spLocks/>
              </p:cNvSpPr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>
                <a:spLocks/>
              </p:cNvSpPr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>
                <a:spLocks/>
              </p:cNvSpPr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>
                <a:spLocks/>
              </p:cNvSpPr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>
                <a:spLocks/>
              </p:cNvSpPr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>
                <a:spLocks/>
              </p:cNvSpPr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>
                <a:spLocks/>
              </p:cNvSpPr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>
                <a:spLocks/>
              </p:cNvSpPr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>
                <a:spLocks/>
              </p:cNvSpPr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>
                <a:spLocks/>
              </p:cNvSpPr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>
                <a:spLocks/>
              </p:cNvSpPr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>
                <a:spLocks/>
              </p:cNvSpPr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>
                <a:spLocks/>
              </p:cNvSpPr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>
                <a:spLocks/>
              </p:cNvSpPr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>
                <a:spLocks/>
              </p:cNvSpPr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>
                <a:spLocks/>
              </p:cNvSpPr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>
                <a:spLocks/>
              </p:cNvSpPr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>
                <a:spLocks/>
              </p:cNvSpPr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>
                <a:spLocks/>
              </p:cNvSpPr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>
                <a:spLocks/>
              </p:cNvSpPr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>
                <a:spLocks/>
              </p:cNvSpPr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>
                <a:spLocks/>
              </p:cNvSpPr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>
                <a:spLocks/>
              </p:cNvSpPr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>
                <a:spLocks/>
              </p:cNvSpPr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>
                <a:spLocks/>
              </p:cNvSpPr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>
                <a:spLocks/>
              </p:cNvSpPr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>
                <a:spLocks/>
              </p:cNvSpPr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>
                <a:spLocks/>
              </p:cNvSpPr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>
                <a:spLocks/>
              </p:cNvSpPr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>
                <a:spLocks/>
              </p:cNvSpPr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>
                <a:spLocks/>
              </p:cNvSpPr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>
                <a:spLocks/>
              </p:cNvSpPr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>
                <a:spLocks/>
              </p:cNvSpPr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>
                <a:spLocks/>
              </p:cNvSpPr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>
                <a:spLocks/>
              </p:cNvSpPr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>
                <a:spLocks/>
              </p:cNvSpPr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>
                <a:spLocks/>
              </p:cNvSpPr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>
                <a:spLocks/>
              </p:cNvSpPr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>
                <a:spLocks/>
              </p:cNvSpPr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>
                <a:spLocks/>
              </p:cNvSpPr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>
                <a:spLocks/>
              </p:cNvSpPr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>
                <a:spLocks/>
              </p:cNvSpPr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>
                <a:spLocks/>
              </p:cNvSpPr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>
                <a:spLocks/>
              </p:cNvSpPr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>
                <a:spLocks/>
              </p:cNvSpPr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>
                <a:spLocks/>
              </p:cNvSpPr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>
                <a:spLocks/>
              </p:cNvSpPr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>
                <a:spLocks/>
              </p:cNvSpPr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>
                <a:spLocks/>
              </p:cNvSpPr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>
                <a:spLocks/>
              </p:cNvSpPr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>
                <a:spLocks/>
              </p:cNvSpPr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>
                <a:spLocks/>
              </p:cNvSpPr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>
                <a:spLocks/>
              </p:cNvSpPr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>
                <a:spLocks/>
              </p:cNvSpPr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>
                <a:spLocks/>
              </p:cNvSpPr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>
                <a:spLocks/>
              </p:cNvSpPr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>
                <a:spLocks/>
              </p:cNvSpPr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>
                <a:spLocks/>
              </p:cNvSpPr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>
                <a:spLocks/>
              </p:cNvSpPr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>
                <a:spLocks/>
              </p:cNvSpPr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>
                <a:spLocks/>
              </p:cNvSpPr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>
                <a:spLocks/>
              </p:cNvSpPr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>
                <a:spLocks/>
              </p:cNvSpPr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>
                <a:spLocks/>
              </p:cNvSpPr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>
              <a:grpSpLocks/>
            </p:cNvGrpSpPr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>
                <a:spLocks/>
              </p:cNvSpPr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>
                <a:spLocks/>
              </p:cNvSpPr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>
                <a:spLocks/>
              </p:cNvSpPr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>
                <a:spLocks/>
              </p:cNvSpPr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>
                <a:spLocks/>
              </p:cNvSpPr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>
                <a:spLocks/>
              </p:cNvSpPr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>
                <a:spLocks/>
              </p:cNvSpPr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>
                <a:spLocks/>
              </p:cNvSpPr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>
                <a:spLocks/>
              </p:cNvSpPr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>
                <a:spLocks/>
              </p:cNvSpPr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>
                <a:spLocks/>
              </p:cNvSpPr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>
                <a:spLocks/>
              </p:cNvSpPr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>
                <a:spLocks/>
              </p:cNvSpPr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>
                <a:spLocks/>
              </p:cNvSpPr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>
                <a:spLocks/>
              </p:cNvSpPr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>
                <a:spLocks/>
              </p:cNvSpPr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>
                <a:spLocks/>
              </p:cNvSpPr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>
                <a:spLocks/>
              </p:cNvSpPr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>
                <a:spLocks/>
              </p:cNvSpPr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>
                <a:spLocks/>
              </p:cNvSpPr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>
                <a:spLocks/>
              </p:cNvSpPr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>
                <a:spLocks/>
              </p:cNvSpPr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>
                <a:spLocks/>
              </p:cNvSpPr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>
                <a:spLocks/>
              </p:cNvSpPr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>
                <a:spLocks/>
              </p:cNvSpPr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>
                <a:spLocks/>
              </p:cNvSpPr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>
                <a:spLocks/>
              </p:cNvSpPr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>
                <a:spLocks/>
              </p:cNvSpPr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>
                <a:spLocks/>
              </p:cNvSpPr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>
                <a:spLocks/>
              </p:cNvSpPr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>
                <a:spLocks/>
              </p:cNvSpPr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>
                <a:spLocks/>
              </p:cNvSpPr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>
                <a:spLocks/>
              </p:cNvSpPr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>
                <a:spLocks/>
              </p:cNvSpPr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>
                <a:spLocks/>
              </p:cNvSpPr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>
                <a:spLocks/>
              </p:cNvSpPr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>
                <a:spLocks/>
              </p:cNvSpPr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>
                <a:spLocks/>
              </p:cNvSpPr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>
                <a:spLocks/>
              </p:cNvSpPr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>
                <a:spLocks/>
              </p:cNvSpPr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>
                <a:spLocks/>
              </p:cNvSpPr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>
                <a:spLocks/>
              </p:cNvSpPr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>
                <a:spLocks/>
              </p:cNvSpPr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>
                <a:spLocks/>
              </p:cNvSpPr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>
                <a:spLocks/>
              </p:cNvSpPr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>
                <a:spLocks/>
              </p:cNvSpPr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>
                <a:spLocks/>
              </p:cNvSpPr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>
                <a:spLocks/>
              </p:cNvSpPr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>
                <a:spLocks/>
              </p:cNvSpPr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>
                <a:spLocks/>
              </p:cNvSpPr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>
              <a:grpSpLocks/>
            </p:cNvGrpSpPr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>
                <a:spLocks/>
              </p:cNvSpPr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>
                <a:spLocks/>
              </p:cNvSpPr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>
                <a:spLocks/>
              </p:cNvSpPr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>
                <a:spLocks/>
              </p:cNvSpPr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>
                <a:spLocks/>
              </p:cNvSpPr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>
                <a:spLocks/>
              </p:cNvSpPr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>
                <a:spLocks/>
              </p:cNvSpPr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>
                <a:spLocks/>
              </p:cNvSpPr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>
                <a:spLocks/>
              </p:cNvSpPr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>
                <a:spLocks/>
              </p:cNvSpPr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>
                <a:spLocks/>
              </p:cNvSpPr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>
                <a:spLocks/>
              </p:cNvSpPr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>
                <a:spLocks/>
              </p:cNvSpPr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>
                <a:spLocks/>
              </p:cNvSpPr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>
                <a:spLocks/>
              </p:cNvSpPr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>
                <a:spLocks/>
              </p:cNvSpPr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>
                <a:spLocks/>
              </p:cNvSpPr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>
                <a:spLocks/>
              </p:cNvSpPr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>
                <a:spLocks/>
              </p:cNvSpPr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>
                <a:spLocks/>
              </p:cNvSpPr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>
                <a:spLocks/>
              </p:cNvSpPr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>
                <a:spLocks/>
              </p:cNvSpPr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>
                <a:spLocks/>
              </p:cNvSpPr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>
                <a:spLocks/>
              </p:cNvSpPr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>
                <a:spLocks/>
              </p:cNvSpPr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>
                <a:spLocks/>
              </p:cNvSpPr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>
                <a:spLocks/>
              </p:cNvSpPr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>
                <a:spLocks/>
              </p:cNvSpPr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>
                <a:spLocks/>
              </p:cNvSpPr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>
                <a:spLocks/>
              </p:cNvSpPr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>
                <a:spLocks/>
              </p:cNvSpPr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>
                <a:spLocks/>
              </p:cNvSpPr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>
                <a:spLocks/>
              </p:cNvSpPr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>
                <a:spLocks/>
              </p:cNvSpPr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>
                <a:spLocks/>
              </p:cNvSpPr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>
                <a:spLocks/>
              </p:cNvSpPr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>
                <a:spLocks/>
              </p:cNvSpPr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>
                <a:spLocks/>
              </p:cNvSpPr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>
                <a:spLocks/>
              </p:cNvSpPr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>
                <a:spLocks/>
              </p:cNvSpPr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>
                <a:spLocks/>
              </p:cNvSpPr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>
                <a:spLocks/>
              </p:cNvSpPr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>
                <a:spLocks/>
              </p:cNvSpPr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>
                <a:spLocks/>
              </p:cNvSpPr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>
                <a:spLocks/>
              </p:cNvSpPr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>
                <a:spLocks/>
              </p:cNvSpPr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>
                <a:spLocks/>
              </p:cNvSpPr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>
                <a:spLocks/>
              </p:cNvSpPr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>
                <a:spLocks/>
              </p:cNvSpPr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>
                <a:spLocks/>
              </p:cNvSpPr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>
                <a:spLocks/>
              </p:cNvSpPr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>
                <a:spLocks/>
              </p:cNvSpPr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>
                <a:spLocks/>
              </p:cNvSpPr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>
                <a:spLocks/>
              </p:cNvSpPr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>
                <a:spLocks/>
              </p:cNvSpPr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>
                <a:spLocks/>
              </p:cNvSpPr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>
                <a:spLocks/>
              </p:cNvSpPr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>
                <a:spLocks/>
              </p:cNvSpPr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>
                <a:spLocks/>
              </p:cNvSpPr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>
                <a:spLocks/>
              </p:cNvSpPr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>
                <a:spLocks/>
              </p:cNvSpPr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>
                <a:spLocks/>
              </p:cNvSpPr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>
                <a:spLocks/>
              </p:cNvSpPr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>
                <a:spLocks/>
              </p:cNvSpPr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>
                <a:spLocks/>
              </p:cNvSpPr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>
                <a:spLocks/>
              </p:cNvSpPr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>
                <a:spLocks/>
              </p:cNvSpPr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>
                <a:spLocks/>
              </p:cNvSpPr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>
                <a:spLocks/>
              </p:cNvSpPr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>
                <a:spLocks/>
              </p:cNvSpPr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>
                <a:spLocks/>
              </p:cNvSpPr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>
                <a:spLocks/>
              </p:cNvSpPr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>
                <a:spLocks/>
              </p:cNvSpPr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>
                <a:spLocks/>
              </p:cNvSpPr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>
                <a:spLocks/>
              </p:cNvSpPr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>
                <a:spLocks/>
              </p:cNvSpPr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>
                <a:spLocks/>
              </p:cNvSpPr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>
                <a:spLocks/>
              </p:cNvSpPr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>
                <a:spLocks/>
              </p:cNvSpPr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>
                <a:spLocks/>
              </p:cNvSpPr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>
                <a:spLocks/>
              </p:cNvSpPr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>
                <a:spLocks/>
              </p:cNvSpPr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>
                <a:spLocks/>
              </p:cNvSpPr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>
                <a:spLocks/>
              </p:cNvSpPr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>
                <a:spLocks/>
              </p:cNvSpPr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>
                <a:spLocks/>
              </p:cNvSpPr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>
                <a:spLocks/>
              </p:cNvSpPr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>
                <a:spLocks/>
              </p:cNvSpPr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>
                <a:spLocks/>
              </p:cNvSpPr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>
                <a:spLocks/>
              </p:cNvSpPr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>
                <a:spLocks/>
              </p:cNvSpPr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>
                <a:spLocks/>
              </p:cNvSpPr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>
                <a:spLocks/>
              </p:cNvSpPr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>
                <a:spLocks/>
              </p:cNvSpPr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>
                <a:spLocks/>
              </p:cNvSpPr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>
                <a:spLocks/>
              </p:cNvSpPr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>
                <a:spLocks/>
              </p:cNvSpPr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>
                <a:spLocks/>
              </p:cNvSpPr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>
                <a:spLocks/>
              </p:cNvSpPr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>
                <a:spLocks/>
              </p:cNvSpPr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>
                <a:spLocks/>
              </p:cNvSpPr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>
                <a:spLocks/>
              </p:cNvSpPr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>
                <a:spLocks/>
              </p:cNvSpPr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>
                <a:spLocks/>
              </p:cNvSpPr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>
                <a:spLocks/>
              </p:cNvSpPr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>
                <a:spLocks/>
              </p:cNvSpPr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>
                <a:spLocks/>
              </p:cNvSpPr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>
                <a:spLocks/>
              </p:cNvSpPr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>
                <a:spLocks/>
              </p:cNvSpPr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>
                <a:spLocks/>
              </p:cNvSpPr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>
                <a:spLocks/>
              </p:cNvSpPr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>
                <a:spLocks/>
              </p:cNvSpPr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>
                <a:spLocks/>
              </p:cNvSpPr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>
                <a:spLocks/>
              </p:cNvSpPr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>
                <a:spLocks/>
              </p:cNvSpPr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>
                <a:spLocks/>
              </p:cNvSpPr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>
                <a:spLocks/>
              </p:cNvSpPr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>
                <a:spLocks/>
              </p:cNvSpPr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>
                <a:spLocks/>
              </p:cNvSpPr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>
                <a:spLocks/>
              </p:cNvSpPr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>
                <a:spLocks/>
              </p:cNvSpPr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>
                <a:spLocks/>
              </p:cNvSpPr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>
                <a:spLocks/>
              </p:cNvSpPr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>
                <a:spLocks/>
              </p:cNvSpPr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>
                <a:spLocks/>
              </p:cNvSpPr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>
                <a:spLocks/>
              </p:cNvSpPr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>
                <a:spLocks/>
              </p:cNvSpPr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>
                <a:spLocks/>
              </p:cNvSpPr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>
                <a:spLocks/>
              </p:cNvSpPr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>
              <a:grpSpLocks/>
            </p:cNvGrpSpPr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>
                <a:spLocks/>
              </p:cNvSpPr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>
                <a:spLocks/>
              </p:cNvSpPr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>
                <a:spLocks/>
              </p:cNvSpPr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>
                <a:spLocks/>
              </p:cNvSpPr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>
                <a:spLocks/>
              </p:cNvSpPr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>
                <a:spLocks/>
              </p:cNvSpPr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>
                <a:spLocks/>
              </p:cNvSpPr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>
                <a:spLocks/>
              </p:cNvSpPr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>
                <a:spLocks/>
              </p:cNvSpPr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>
                <a:spLocks/>
              </p:cNvSpPr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>
                <a:spLocks/>
              </p:cNvSpPr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>
                <a:spLocks/>
              </p:cNvSpPr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>
                <a:spLocks/>
              </p:cNvSpPr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>
                <a:spLocks/>
              </p:cNvSpPr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>
                <a:spLocks/>
              </p:cNvSpPr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>
                <a:spLocks/>
              </p:cNvSpPr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>
                <a:spLocks/>
              </p:cNvSpPr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>
                <a:spLocks/>
              </p:cNvSpPr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>
                <a:spLocks/>
              </p:cNvSpPr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>
                <a:spLocks/>
              </p:cNvSpPr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>
                <a:spLocks/>
              </p:cNvSpPr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>
                <a:spLocks/>
              </p:cNvSpPr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>
                <a:spLocks/>
              </p:cNvSpPr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>
                <a:spLocks/>
              </p:cNvSpPr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>
                <a:spLocks/>
              </p:cNvSpPr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>
                <a:spLocks/>
              </p:cNvSpPr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>
                <a:spLocks/>
              </p:cNvSpPr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>
                <a:spLocks/>
              </p:cNvSpPr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>
                <a:spLocks/>
              </p:cNvSpPr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>
                <a:spLocks/>
              </p:cNvSpPr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>
                <a:spLocks/>
              </p:cNvSpPr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>
                <a:spLocks/>
              </p:cNvSpPr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>
                <a:spLocks/>
              </p:cNvSpPr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>
                <a:spLocks/>
              </p:cNvSpPr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>
                <a:spLocks/>
              </p:cNvSpPr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>
                <a:spLocks/>
              </p:cNvSpPr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>
                <a:spLocks/>
              </p:cNvSpPr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>
                <a:spLocks/>
              </p:cNvSpPr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>
                <a:spLocks/>
              </p:cNvSpPr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>
                <a:spLocks/>
              </p:cNvSpPr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>
                <a:spLocks/>
              </p:cNvSpPr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>
                <a:spLocks/>
              </p:cNvSpPr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>
                <a:spLocks/>
              </p:cNvSpPr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>
                <a:spLocks/>
              </p:cNvSpPr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>
                <a:spLocks/>
              </p:cNvSpPr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>
                <a:spLocks/>
              </p:cNvSpPr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>
                <a:spLocks/>
              </p:cNvSpPr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>
                <a:spLocks/>
              </p:cNvSpPr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>
                <a:spLocks/>
              </p:cNvSpPr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>
                <a:spLocks/>
              </p:cNvSpPr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>
                <a:spLocks/>
              </p:cNvSpPr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>
                <a:spLocks/>
              </p:cNvSpPr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>
                <a:spLocks/>
              </p:cNvSpPr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>
                <a:spLocks/>
              </p:cNvSpPr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>
                <a:spLocks/>
              </p:cNvSpPr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>
                <a:spLocks/>
              </p:cNvSpPr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>
                <a:spLocks/>
              </p:cNvSpPr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>
                <a:spLocks/>
              </p:cNvSpPr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>
                <a:spLocks/>
              </p:cNvSpPr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>
                <a:spLocks/>
              </p:cNvSpPr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>
                <a:spLocks/>
              </p:cNvSpPr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>
                <a:spLocks/>
              </p:cNvSpPr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>
                <a:spLocks/>
              </p:cNvSpPr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>
                <a:spLocks/>
              </p:cNvSpPr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>
                <a:spLocks/>
              </p:cNvSpPr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>
                <a:spLocks/>
              </p:cNvSpPr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>
                <a:spLocks/>
              </p:cNvSpPr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>
                <a:spLocks/>
              </p:cNvSpPr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>
                <a:spLocks/>
              </p:cNvSpPr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>
                <a:spLocks/>
              </p:cNvSpPr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>
                <a:spLocks/>
              </p:cNvSpPr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>
                <a:spLocks/>
              </p:cNvSpPr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>
                <a:spLocks/>
              </p:cNvSpPr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>
                <a:spLocks/>
              </p:cNvSpPr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>
                <a:spLocks/>
              </p:cNvSpPr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>
                <a:spLocks/>
              </p:cNvSpPr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>
                <a:spLocks/>
              </p:cNvSpPr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>
                <a:spLocks/>
              </p:cNvSpPr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>
                <a:spLocks/>
              </p:cNvSpPr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>
                <a:spLocks/>
              </p:cNvSpPr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>
                <a:spLocks/>
              </p:cNvSpPr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>
                <a:spLocks/>
              </p:cNvSpPr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>
                <a:spLocks/>
              </p:cNvSpPr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>
                <a:spLocks/>
              </p:cNvSpPr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>
                <a:spLocks/>
              </p:cNvSpPr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>
                <a:spLocks/>
              </p:cNvSpPr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>
                <a:spLocks/>
              </p:cNvSpPr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>
                <a:spLocks/>
              </p:cNvSpPr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>
                <a:spLocks/>
              </p:cNvSpPr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>
                <a:spLocks/>
              </p:cNvSpPr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>
                <a:spLocks/>
              </p:cNvSpPr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>
                <a:spLocks/>
              </p:cNvSpPr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>
                <a:spLocks/>
              </p:cNvSpPr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>
                <a:spLocks/>
              </p:cNvSpPr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>
                <a:spLocks/>
              </p:cNvSpPr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>
                <a:spLocks/>
              </p:cNvSpPr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>
                <a:spLocks/>
              </p:cNvSpPr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>
                <a:spLocks/>
              </p:cNvSpPr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>
                <a:spLocks/>
              </p:cNvSpPr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>
                <a:spLocks/>
              </p:cNvSpPr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>
                <a:spLocks/>
              </p:cNvSpPr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>
                <a:spLocks/>
              </p:cNvSpPr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>
                <a:spLocks/>
              </p:cNvSpPr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>
                <a:spLocks/>
              </p:cNvSpPr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>
                <a:spLocks/>
              </p:cNvSpPr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>
                <a:spLocks/>
              </p:cNvSpPr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>
                <a:spLocks/>
              </p:cNvSpPr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>
                <a:spLocks/>
              </p:cNvSpPr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>
                <a:spLocks/>
              </p:cNvSpPr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>
                <a:spLocks/>
              </p:cNvSpPr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>
                <a:spLocks/>
              </p:cNvSpPr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>
                <a:spLocks/>
              </p:cNvSpPr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>
                <a:spLocks/>
              </p:cNvSpPr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>
                <a:spLocks/>
              </p:cNvSpPr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>
                <a:spLocks/>
              </p:cNvSpPr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>
                <a:spLocks/>
              </p:cNvSpPr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>
                <a:spLocks/>
              </p:cNvSpPr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>
                <a:spLocks/>
              </p:cNvSpPr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>
                <a:spLocks/>
              </p:cNvSpPr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>
                <a:spLocks/>
              </p:cNvSpPr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>
                <a:spLocks/>
              </p:cNvSpPr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>
                <a:spLocks/>
              </p:cNvSpPr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>
                <a:spLocks/>
              </p:cNvSpPr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>
                <a:spLocks/>
              </p:cNvSpPr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>
                <a:spLocks/>
              </p:cNvSpPr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>
                <a:spLocks/>
              </p:cNvSpPr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>
                <a:spLocks/>
              </p:cNvSpPr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>
                <a:spLocks/>
              </p:cNvSpPr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>
                <a:spLocks/>
              </p:cNvSpPr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>
                <a:spLocks/>
              </p:cNvSpPr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>
                <a:spLocks/>
              </p:cNvSpPr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>
                <a:spLocks/>
              </p:cNvSpPr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>
                <a:spLocks/>
              </p:cNvSpPr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>
                <a:spLocks/>
              </p:cNvSpPr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>
                <a:spLocks/>
              </p:cNvSpPr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>
                <a:spLocks/>
              </p:cNvSpPr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>
                <a:spLocks/>
              </p:cNvSpPr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>
                <a:spLocks/>
              </p:cNvSpPr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>
                <a:spLocks/>
              </p:cNvSpPr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>
                <a:spLocks/>
              </p:cNvSpPr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>
                <a:spLocks/>
              </p:cNvSpPr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>
                <a:spLocks/>
              </p:cNvSpPr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>
                <a:spLocks/>
              </p:cNvSpPr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>
                <a:spLocks/>
              </p:cNvSpPr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>
                <a:spLocks/>
              </p:cNvSpPr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>
                <a:spLocks/>
              </p:cNvSpPr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>
                <a:spLocks/>
              </p:cNvSpPr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>
                <a:spLocks/>
              </p:cNvSpPr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>
                <a:spLocks/>
              </p:cNvSpPr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>
                <a:spLocks/>
              </p:cNvSpPr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>
                <a:spLocks/>
              </p:cNvSpPr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>
                <a:spLocks/>
              </p:cNvSpPr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>
                <a:spLocks/>
              </p:cNvSpPr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>
                <a:spLocks/>
              </p:cNvSpPr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>
                <a:spLocks/>
              </p:cNvSpPr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>
                <a:spLocks/>
              </p:cNvSpPr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>
                <a:spLocks/>
              </p:cNvSpPr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>
                <a:spLocks/>
              </p:cNvSpPr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>
              <a:grpSpLocks/>
            </p:cNvGrpSpPr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>
                <a:spLocks/>
              </p:cNvSpPr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>
                <a:spLocks/>
              </p:cNvSpPr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>
                <a:spLocks/>
              </p:cNvSpPr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>
                <a:spLocks/>
              </p:cNvSpPr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>
                <a:spLocks/>
              </p:cNvSpPr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>
                <a:spLocks/>
              </p:cNvSpPr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>
                <a:spLocks/>
              </p:cNvSpPr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>
                <a:spLocks/>
              </p:cNvSpPr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>
                <a:spLocks/>
              </p:cNvSpPr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>
                <a:spLocks/>
              </p:cNvSpPr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>
                <a:spLocks/>
              </p:cNvSpPr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>
                <a:spLocks/>
              </p:cNvSpPr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>
                <a:spLocks/>
              </p:cNvSpPr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>
                <a:spLocks/>
              </p:cNvSpPr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>
                <a:spLocks/>
              </p:cNvSpPr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>
                <a:spLocks/>
              </p:cNvSpPr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>
                <a:spLocks/>
              </p:cNvSpPr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>
                <a:spLocks/>
              </p:cNvSpPr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>
                <a:spLocks/>
              </p:cNvSpPr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>
                <a:spLocks/>
              </p:cNvSpPr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>
                <a:spLocks/>
              </p:cNvSpPr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>
                <a:spLocks/>
              </p:cNvSpPr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>
                <a:spLocks/>
              </p:cNvSpPr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>
                <a:spLocks/>
              </p:cNvSpPr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>
                <a:spLocks/>
              </p:cNvSpPr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>
                <a:spLocks/>
              </p:cNvSpPr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>
                <a:spLocks/>
              </p:cNvSpPr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>
                <a:spLocks/>
              </p:cNvSpPr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>
                <a:spLocks/>
              </p:cNvSpPr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>
                <a:spLocks/>
              </p:cNvSpPr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>
                <a:spLocks/>
              </p:cNvSpPr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>
                <a:spLocks/>
              </p:cNvSpPr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>
                <a:spLocks/>
              </p:cNvSpPr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>
                <a:spLocks/>
              </p:cNvSpPr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>
                <a:spLocks/>
              </p:cNvSpPr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>
                <a:spLocks/>
              </p:cNvSpPr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>
                <a:spLocks/>
              </p:cNvSpPr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>
                <a:spLocks/>
              </p:cNvSpPr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>
                <a:spLocks/>
              </p:cNvSpPr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>
                <a:spLocks/>
              </p:cNvSpPr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>
                <a:spLocks/>
              </p:cNvSpPr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>
                <a:spLocks/>
              </p:cNvSpPr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>
                <a:spLocks/>
              </p:cNvSpPr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>
                <a:spLocks/>
              </p:cNvSpPr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>
                <a:spLocks/>
              </p:cNvSpPr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>
                <a:spLocks/>
              </p:cNvSpPr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>
                <a:spLocks/>
              </p:cNvSpPr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>
              <a:spLocks/>
            </p:cNvSpPr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>
              <a:spLocks/>
            </p:cNvSpPr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>
              <a:spLocks/>
            </p:cNvSpPr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>
              <a:spLocks/>
            </p:cNvSpPr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>
              <a:spLocks/>
            </p:cNvSpPr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>
              <a:spLocks/>
            </p:cNvSpPr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>
              <a:spLocks/>
            </p:cNvSpPr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>
              <a:spLocks/>
            </p:cNvSpPr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>
              <a:spLocks/>
            </p:cNvSpPr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>
              <a:spLocks/>
            </p:cNvSpPr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>
              <a:spLocks/>
            </p:cNvSpPr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>
              <a:spLocks/>
            </p:cNvSpPr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>
              <a:spLocks/>
            </p:cNvSpPr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>
              <a:spLocks/>
            </p:cNvSpPr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>
              <a:spLocks/>
            </p:cNvSpPr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>
              <a:spLocks/>
            </p:cNvSpPr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>
              <a:spLocks/>
            </p:cNvSpPr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>
              <a:spLocks/>
            </p:cNvSpPr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>
              <a:spLocks/>
            </p:cNvSpPr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>
              <a:spLocks/>
            </p:cNvSpPr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>
              <a:spLocks/>
            </p:cNvSpPr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>
              <a:spLocks/>
            </p:cNvSpPr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>
              <a:spLocks/>
            </p:cNvSpPr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>
              <a:spLocks/>
            </p:cNvSpPr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>
              <a:spLocks/>
            </p:cNvSpPr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>
              <a:spLocks/>
            </p:cNvSpPr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>
              <a:spLocks/>
            </p:cNvSpPr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>
              <a:spLocks/>
            </p:cNvSpPr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>
              <a:spLocks/>
            </p:cNvSpPr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>
              <a:spLocks/>
            </p:cNvSpPr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>
              <a:spLocks/>
            </p:cNvSpPr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151</Words>
  <Application>Microsoft Office PowerPoint</Application>
  <PresentationFormat>On-screen Show (4:3)</PresentationFormat>
  <Paragraphs>44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.VnHelvetInsH</vt:lpstr>
      <vt:lpstr>.VnTifani HeavyH</vt:lpstr>
      <vt:lpstr>.VnTime</vt:lpstr>
      <vt:lpstr>Arial</vt:lpstr>
      <vt:lpstr>Calibri</vt:lpstr>
      <vt:lpstr>Comic Sans MS</vt:lpstr>
      <vt:lpstr>Times New Roman</vt:lpstr>
      <vt:lpstr>Office Theme</vt:lpstr>
      <vt:lpstr>Equation</vt:lpstr>
      <vt:lpstr>Clip</vt:lpstr>
      <vt:lpstr>PowerPoint Presentation</vt:lpstr>
      <vt:lpstr>PowerPoint Presentation</vt:lpstr>
      <vt:lpstr>PowerPoint Presentation</vt:lpstr>
      <vt:lpstr>PowerPoint Presentation</vt:lpstr>
      <vt:lpstr>a.</vt:lpstr>
      <vt:lpstr>PowerPoint Presentation</vt:lpstr>
      <vt:lpstr>PowerPoint Presentation</vt:lpstr>
      <vt:lpstr>a.  Ai có bước chân dài nhất?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Đỗ Thị Thu</cp:lastModifiedBy>
  <cp:revision>22</cp:revision>
  <dcterms:created xsi:type="dcterms:W3CDTF">2020-08-28T07:51:34Z</dcterms:created>
  <dcterms:modified xsi:type="dcterms:W3CDTF">2021-05-04T03:30:45Z</dcterms:modified>
</cp:coreProperties>
</file>