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18"/>
  </p:notesMasterIdLst>
  <p:sldIdLst>
    <p:sldId id="275" r:id="rId7"/>
    <p:sldId id="274" r:id="rId8"/>
    <p:sldId id="257" r:id="rId9"/>
    <p:sldId id="259" r:id="rId10"/>
    <p:sldId id="260" r:id="rId11"/>
    <p:sldId id="261" r:id="rId12"/>
    <p:sldId id="262" r:id="rId13"/>
    <p:sldId id="263" r:id="rId14"/>
    <p:sldId id="276" r:id="rId15"/>
    <p:sldId id="264" r:id="rId16"/>
    <p:sldId id="277" r:id="rId1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52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78969" y="418379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0264" y="293117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64161" y="424829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42" y="1569627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289</Words>
  <Application>Microsoft Office PowerPoint</Application>
  <PresentationFormat>On-screen Show (16:9)</PresentationFormat>
  <Paragraphs>105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Malgun Gothic</vt:lpstr>
      <vt:lpstr>SimSun</vt:lpstr>
      <vt:lpstr>SimSun</vt:lpstr>
      <vt:lpstr>.VnAvant</vt:lpstr>
      <vt:lpstr>Aharoni</vt:lpstr>
      <vt:lpstr>Arial</vt:lpstr>
      <vt:lpstr>Arial Rounded</vt:lpstr>
      <vt:lpstr>Calibri</vt:lpstr>
      <vt:lpstr>Calibri Light</vt:lpstr>
      <vt:lpstr>等线</vt:lpstr>
      <vt:lpstr>Estrangelo Edessa</vt:lpstr>
      <vt:lpstr>Times New Roman</vt:lpstr>
      <vt:lpstr>Verdana</vt:lpstr>
      <vt:lpstr>Wingdings</vt:lpstr>
      <vt:lpstr>Custom Design</vt:lpstr>
      <vt:lpstr>Office 主题</vt:lpstr>
      <vt:lpstr>1_Office Theme</vt:lpstr>
      <vt:lpstr>Default Design</vt:lpstr>
      <vt:lpstr>Gear Drives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DELL NM</cp:lastModifiedBy>
  <cp:revision>142</cp:revision>
  <dcterms:created xsi:type="dcterms:W3CDTF">2014-04-01T16:27:00Z</dcterms:created>
  <dcterms:modified xsi:type="dcterms:W3CDTF">2024-09-30T09:48:56Z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