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-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21" y="189316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8" y="30604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915816" y="1416073"/>
            <a:ext cx="3406195" cy="216378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832" y="1563638"/>
            <a:ext cx="4216831" cy="27122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174</Words>
  <Application>Microsoft Office PowerPoint</Application>
  <PresentationFormat>On-screen Show (16:9)</PresentationFormat>
  <Paragraphs>96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STD_THU</cp:lastModifiedBy>
  <cp:revision>117</cp:revision>
  <dcterms:created xsi:type="dcterms:W3CDTF">2014-04-01T16:27:38Z</dcterms:created>
  <dcterms:modified xsi:type="dcterms:W3CDTF">2022-09-27T01:37:51Z</dcterms:modified>
</cp:coreProperties>
</file>