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9"/>
  </p:notesMasterIdLst>
  <p:sldIdLst>
    <p:sldId id="266" r:id="rId3"/>
    <p:sldId id="257" r:id="rId4"/>
    <p:sldId id="259" r:id="rId5"/>
    <p:sldId id="265" r:id="rId6"/>
    <p:sldId id="261" r:id="rId7"/>
    <p:sldId id="264" r:id="rId8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07" autoAdjust="0"/>
  </p:normalViewPr>
  <p:slideViewPr>
    <p:cSldViewPr>
      <p:cViewPr varScale="1">
        <p:scale>
          <a:sx n="100" d="100"/>
          <a:sy n="100" d="100"/>
        </p:scale>
        <p:origin x="58" y="2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30/9/2020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96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30/9/2020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30/9/2020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30/9/2020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30/9/2020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D9D967-524B-4C5B-B640-43FFD1FE2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2E196E-2E5D-4A05-9497-C7E75F3AC070}"/>
              </a:ext>
            </a:extLst>
          </p:cNvPr>
          <p:cNvSpPr txBox="1"/>
          <p:nvPr/>
        </p:nvSpPr>
        <p:spPr>
          <a:xfrm>
            <a:off x="3491880" y="555526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1BF914-B241-40F7-8B31-63CD30DC8C0B}"/>
              </a:ext>
            </a:extLst>
          </p:cNvPr>
          <p:cNvSpPr/>
          <p:nvPr/>
        </p:nvSpPr>
        <p:spPr>
          <a:xfrm>
            <a:off x="2483768" y="2787774"/>
            <a:ext cx="4392488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BẰNG NHAU, DẤU =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B6900EBE-DF4B-4C3B-8FF7-60FD53AEC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808" y="1419622"/>
            <a:ext cx="337675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SO SÁNH SỐ</a:t>
            </a:r>
          </a:p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(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Tiết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2738227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339752" y="5704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BẰNG NHAU, DẤU =</a:t>
            </a:r>
          </a:p>
        </p:txBody>
      </p:sp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2417207" cy="9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3131840" y="1738330"/>
            <a:ext cx="33767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4      =     4</a:t>
            </a:r>
            <a:endParaRPr lang="en-US" altLang="ko-K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3961" y="2340917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Bốn</a:t>
            </a:r>
            <a:r>
              <a:rPr lang="en-US" sz="2400" b="1" dirty="0"/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bằng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/>
              <a:t>bốn</a:t>
            </a:r>
            <a:endParaRPr lang="en-US" sz="2400" b="1" dirty="0"/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2717857" y="3696424"/>
            <a:ext cx="44644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5       =     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20492" y="4538236"/>
            <a:ext cx="2992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Năm</a:t>
            </a:r>
            <a:r>
              <a:rPr lang="en-US" sz="2400" b="1" dirty="0"/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bằng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/>
              <a:t>năm</a:t>
            </a:r>
            <a:endParaRPr lang="en-US" sz="2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50DFCA-CCE6-4539-B31A-31D65B5401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16803" r="7476" b="31493"/>
          <a:stretch/>
        </p:blipFill>
        <p:spPr>
          <a:xfrm>
            <a:off x="971600" y="924666"/>
            <a:ext cx="7344816" cy="9145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BE9FE4-B44D-4247-8B41-CC578EAB2F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0" t="4910" r="6890" b="64148"/>
          <a:stretch/>
        </p:blipFill>
        <p:spPr>
          <a:xfrm>
            <a:off x="971600" y="3011850"/>
            <a:ext cx="7128792" cy="5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39752" y="5704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BẰNG NHAU, DẤU =</a:t>
            </a:r>
          </a:p>
        </p:txBody>
      </p:sp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1632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45174" y="555526"/>
            <a:ext cx="6719114" cy="720080"/>
            <a:chOff x="827584" y="1491630"/>
            <a:chExt cx="6719114" cy="720080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dấu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= .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" name="Hành trang số (1)">
            <a:hlinkClick r:id="" action="ppaction://media"/>
            <a:extLst>
              <a:ext uri="{FF2B5EF4-FFF2-40B4-BE49-F238E27FC236}">
                <a16:creationId xmlns:a16="http://schemas.microsoft.com/office/drawing/2014/main" id="{E5D0849B-8BB1-4E6F-BDCF-147513B2ACF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47864" y="987574"/>
            <a:ext cx="4011910" cy="401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CDD340A-6E08-4E08-A9AC-3A43B20833FC}"/>
              </a:ext>
            </a:extLst>
          </p:cNvPr>
          <p:cNvGrpSpPr/>
          <p:nvPr/>
        </p:nvGrpSpPr>
        <p:grpSpPr>
          <a:xfrm>
            <a:off x="13126" y="0"/>
            <a:ext cx="6719114" cy="605681"/>
            <a:chOff x="827584" y="1606028"/>
            <a:chExt cx="6719114" cy="60568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46E385E-A169-42AE-AE9C-9EE21DFA525B}"/>
                </a:ext>
              </a:extLst>
            </p:cNvPr>
            <p:cNvSpPr/>
            <p:nvPr/>
          </p:nvSpPr>
          <p:spPr>
            <a:xfrm>
              <a:off x="827584" y="1606028"/>
              <a:ext cx="592108" cy="605681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1A16504-81E6-4830-AF00-8FC8DD208A82}"/>
                </a:ext>
              </a:extLst>
            </p:cNvPr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8F354614-B7A0-419A-903A-BF3508E7AB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3" t="27501" r="23475" b="27501"/>
          <a:stretch/>
        </p:blipFill>
        <p:spPr>
          <a:xfrm>
            <a:off x="294998" y="396811"/>
            <a:ext cx="2345271" cy="13014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1BCA87-04F1-4CD3-A3CD-F9A8495C69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5" t="27136" r="13527" b="29900"/>
          <a:stretch/>
        </p:blipFill>
        <p:spPr>
          <a:xfrm>
            <a:off x="-56969" y="1692651"/>
            <a:ext cx="2766138" cy="12222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ED8241-25E3-4306-A837-C5FBF41727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5" t="30119" r="26790" b="29750"/>
          <a:stretch/>
        </p:blipFill>
        <p:spPr>
          <a:xfrm>
            <a:off x="379492" y="2941559"/>
            <a:ext cx="2176284" cy="9656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D8AA5A5-D1BA-4C41-A06E-997752AEA20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6" t="30119" r="18500" b="29750"/>
          <a:stretch/>
        </p:blipFill>
        <p:spPr>
          <a:xfrm>
            <a:off x="77605" y="3903996"/>
            <a:ext cx="2592288" cy="12843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CDCEF5D-CD89-43F4-B5A3-570714AFD7A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3" t="27501" b="25251"/>
          <a:stretch/>
        </p:blipFill>
        <p:spPr>
          <a:xfrm>
            <a:off x="5220072" y="392052"/>
            <a:ext cx="3521466" cy="13406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E8EEEAE-8700-4CCF-9C1B-388DA4A79D4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1" b="28510"/>
          <a:stretch/>
        </p:blipFill>
        <p:spPr>
          <a:xfrm>
            <a:off x="4860032" y="1474643"/>
            <a:ext cx="3881506" cy="125813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3857A82-0277-4C27-AB48-D30BA37FD8F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38" b="29340"/>
          <a:stretch/>
        </p:blipFill>
        <p:spPr>
          <a:xfrm>
            <a:off x="4775706" y="2616135"/>
            <a:ext cx="3988802" cy="125813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79CCBCD-A13B-4554-BDF4-A8E4FEB436E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" t="29196" r="-2677" b="26815"/>
          <a:stretch/>
        </p:blipFill>
        <p:spPr>
          <a:xfrm>
            <a:off x="4814592" y="3822107"/>
            <a:ext cx="4076664" cy="1321393"/>
          </a:xfrm>
          <a:prstGeom prst="rect">
            <a:avLst/>
          </a:prstGeom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75E9BED-2498-4FB8-BECA-1316715746AB}"/>
              </a:ext>
            </a:extLst>
          </p:cNvPr>
          <p:cNvCxnSpPr/>
          <p:nvPr/>
        </p:nvCxnSpPr>
        <p:spPr>
          <a:xfrm>
            <a:off x="2555776" y="1563638"/>
            <a:ext cx="2448272" cy="1800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E249EB0-A43D-4F40-A420-B7BE14087EA6}"/>
              </a:ext>
            </a:extLst>
          </p:cNvPr>
          <p:cNvCxnSpPr>
            <a:cxnSpLocks/>
          </p:cNvCxnSpPr>
          <p:nvPr/>
        </p:nvCxnSpPr>
        <p:spPr>
          <a:xfrm flipV="1">
            <a:off x="2208632" y="2333911"/>
            <a:ext cx="2768925" cy="21134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BE06E70-6473-47FA-8F9E-8ED1D89E6BA2}"/>
              </a:ext>
            </a:extLst>
          </p:cNvPr>
          <p:cNvCxnSpPr>
            <a:cxnSpLocks/>
          </p:cNvCxnSpPr>
          <p:nvPr/>
        </p:nvCxnSpPr>
        <p:spPr>
          <a:xfrm>
            <a:off x="2492152" y="2687341"/>
            <a:ext cx="2283387" cy="19632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8CC4A91-D6C4-47AF-946E-08BF74854180}"/>
              </a:ext>
            </a:extLst>
          </p:cNvPr>
          <p:cNvCxnSpPr>
            <a:cxnSpLocks/>
          </p:cNvCxnSpPr>
          <p:nvPr/>
        </p:nvCxnSpPr>
        <p:spPr>
          <a:xfrm flipV="1">
            <a:off x="2364812" y="1171371"/>
            <a:ext cx="3095443" cy="19562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31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7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9012" y="-59372"/>
            <a:ext cx="6611101" cy="576064"/>
            <a:chOff x="827584" y="1491630"/>
            <a:chExt cx="6611101" cy="576064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03648" y="1548495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đúng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86B29F8-AF64-4E41-B7F1-AFC8523271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336629"/>
            <a:ext cx="6727210" cy="38068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154BEF-B45A-45A7-8B2D-E8A958FC0614}"/>
              </a:ext>
            </a:extLst>
          </p:cNvPr>
          <p:cNvSpPr txBox="1"/>
          <p:nvPr/>
        </p:nvSpPr>
        <p:spPr>
          <a:xfrm>
            <a:off x="1403648" y="385135"/>
            <a:ext cx="6727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60BF6F-7C49-453C-B88A-CD222FA10AE0}"/>
              </a:ext>
            </a:extLst>
          </p:cNvPr>
          <p:cNvSpPr txBox="1"/>
          <p:nvPr/>
        </p:nvSpPr>
        <p:spPr>
          <a:xfrm>
            <a:off x="1403648" y="837842"/>
            <a:ext cx="6727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9EAE2F-1734-43C9-ABED-62E48AB5F4C3}"/>
              </a:ext>
            </a:extLst>
          </p:cNvPr>
          <p:cNvSpPr txBox="1"/>
          <p:nvPr/>
        </p:nvSpPr>
        <p:spPr>
          <a:xfrm>
            <a:off x="1403648" y="837842"/>
            <a:ext cx="6727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07AFFBC7-AC7A-4796-8032-E5F267EFC957}"/>
              </a:ext>
            </a:extLst>
          </p:cNvPr>
          <p:cNvSpPr/>
          <p:nvPr/>
        </p:nvSpPr>
        <p:spPr>
          <a:xfrm>
            <a:off x="1385020" y="876703"/>
            <a:ext cx="432048" cy="383941"/>
          </a:xfrm>
          <a:prstGeom prst="flowChartConnecto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77323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5496" y="-3453"/>
            <a:ext cx="9379475" cy="584775"/>
            <a:chOff x="827584" y="1456451"/>
            <a:chExt cx="9088639" cy="584775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576064" cy="529897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4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03648" y="1456451"/>
              <a:ext cx="85125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&gt;; &lt;; = ?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Rounded Rectangle 45">
            <a:extLst>
              <a:ext uri="{FF2B5EF4-FFF2-40B4-BE49-F238E27FC236}">
                <a16:creationId xmlns:a16="http://schemas.microsoft.com/office/drawing/2014/main" id="{1DAB4E38-2C74-46F6-8B1B-965616BA29BC}"/>
              </a:ext>
            </a:extLst>
          </p:cNvPr>
          <p:cNvSpPr/>
          <p:nvPr/>
        </p:nvSpPr>
        <p:spPr>
          <a:xfrm>
            <a:off x="521606" y="2463760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437BDA-9FA4-4D7B-BC44-BA92036E3AD6}"/>
              </a:ext>
            </a:extLst>
          </p:cNvPr>
          <p:cNvSpPr txBox="1"/>
          <p:nvPr/>
        </p:nvSpPr>
        <p:spPr>
          <a:xfrm>
            <a:off x="517064" y="2432268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</a:t>
            </a:r>
          </a:p>
        </p:txBody>
      </p:sp>
      <p:sp>
        <p:nvSpPr>
          <p:cNvPr id="21" name="Rounded Rectangle 43">
            <a:extLst>
              <a:ext uri="{FF2B5EF4-FFF2-40B4-BE49-F238E27FC236}">
                <a16:creationId xmlns:a16="http://schemas.microsoft.com/office/drawing/2014/main" id="{57DE1DC1-CFBD-4FBD-9385-EBC5AF89D999}"/>
              </a:ext>
            </a:extLst>
          </p:cNvPr>
          <p:cNvSpPr/>
          <p:nvPr/>
        </p:nvSpPr>
        <p:spPr>
          <a:xfrm>
            <a:off x="1861182" y="2495127"/>
            <a:ext cx="503269" cy="40979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00A88F-8978-42D9-9ACD-829615746EA1}"/>
              </a:ext>
            </a:extLst>
          </p:cNvPr>
          <p:cNvSpPr txBox="1"/>
          <p:nvPr/>
        </p:nvSpPr>
        <p:spPr>
          <a:xfrm>
            <a:off x="1939644" y="2446335"/>
            <a:ext cx="704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9F7AB51-58BD-427E-8520-FC1BFF986F7D}"/>
              </a:ext>
            </a:extLst>
          </p:cNvPr>
          <p:cNvSpPr/>
          <p:nvPr/>
        </p:nvSpPr>
        <p:spPr>
          <a:xfrm>
            <a:off x="1109866" y="2453858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=&gt;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BAAD69F-323F-4788-98D7-7ACCAD5A1E4F}"/>
              </a:ext>
            </a:extLst>
          </p:cNvPr>
          <p:cNvSpPr txBox="1"/>
          <p:nvPr/>
        </p:nvSpPr>
        <p:spPr>
          <a:xfrm>
            <a:off x="1109764" y="2323837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=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74C3059-ADAC-43AC-A5FD-F2D6EB2F0C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0" t="7464" r="20627" b="6239"/>
          <a:stretch/>
        </p:blipFill>
        <p:spPr>
          <a:xfrm>
            <a:off x="629994" y="543952"/>
            <a:ext cx="2245670" cy="189008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C5D81F5-5AB9-4303-A2EC-0CEBD6BA398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7" t="9344" r="20884" b="4461"/>
          <a:stretch/>
        </p:blipFill>
        <p:spPr>
          <a:xfrm>
            <a:off x="5436096" y="174630"/>
            <a:ext cx="2459362" cy="2037080"/>
          </a:xfrm>
          <a:prstGeom prst="rect">
            <a:avLst/>
          </a:prstGeom>
        </p:spPr>
      </p:pic>
      <p:sp>
        <p:nvSpPr>
          <p:cNvPr id="32" name="Rounded Rectangle 50">
            <a:extLst>
              <a:ext uri="{FF2B5EF4-FFF2-40B4-BE49-F238E27FC236}">
                <a16:creationId xmlns:a16="http://schemas.microsoft.com/office/drawing/2014/main" id="{F9C65CFC-1036-4184-8CB4-5D1D4AD80EC3}"/>
              </a:ext>
            </a:extLst>
          </p:cNvPr>
          <p:cNvSpPr/>
          <p:nvPr/>
        </p:nvSpPr>
        <p:spPr>
          <a:xfrm>
            <a:off x="5506719" y="2285938"/>
            <a:ext cx="532632" cy="52322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4A5CD93-9279-486C-A17A-6A1C6B25CD0A}"/>
              </a:ext>
            </a:extLst>
          </p:cNvPr>
          <p:cNvSpPr txBox="1"/>
          <p:nvPr/>
        </p:nvSpPr>
        <p:spPr>
          <a:xfrm>
            <a:off x="6394962" y="2229990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?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373FC89-8430-48D5-A844-8287FFE8FE43}"/>
              </a:ext>
            </a:extLst>
          </p:cNvPr>
          <p:cNvSpPr/>
          <p:nvPr/>
        </p:nvSpPr>
        <p:spPr>
          <a:xfrm>
            <a:off x="6294074" y="2285690"/>
            <a:ext cx="539712" cy="51287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F36B9949-ED2A-4480-95D0-AB2AEFE887A5}"/>
              </a:ext>
            </a:extLst>
          </p:cNvPr>
          <p:cNvSpPr/>
          <p:nvPr/>
        </p:nvSpPr>
        <p:spPr>
          <a:xfrm>
            <a:off x="7087449" y="2307073"/>
            <a:ext cx="532631" cy="50918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C9091CD-91EA-41B4-9559-A9A5D1555961}"/>
              </a:ext>
            </a:extLst>
          </p:cNvPr>
          <p:cNvSpPr txBox="1"/>
          <p:nvPr/>
        </p:nvSpPr>
        <p:spPr>
          <a:xfrm>
            <a:off x="5539500" y="2218961"/>
            <a:ext cx="76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DBFD172-58AE-4D23-BDEB-54501D3DB191}"/>
              </a:ext>
            </a:extLst>
          </p:cNvPr>
          <p:cNvSpPr txBox="1"/>
          <p:nvPr/>
        </p:nvSpPr>
        <p:spPr>
          <a:xfrm>
            <a:off x="7072777" y="2245984"/>
            <a:ext cx="76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7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211C7AD-0D72-4B73-83AB-B36BD7E9F83E}"/>
              </a:ext>
            </a:extLst>
          </p:cNvPr>
          <p:cNvSpPr txBox="1"/>
          <p:nvPr/>
        </p:nvSpPr>
        <p:spPr>
          <a:xfrm>
            <a:off x="6274757" y="2177544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&lt;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85AAC5B3-6C07-4A9E-944D-351DC20850A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1" t="7195" r="17438" b="5727"/>
          <a:stretch/>
        </p:blipFill>
        <p:spPr>
          <a:xfrm>
            <a:off x="251520" y="2861737"/>
            <a:ext cx="2376265" cy="1737811"/>
          </a:xfrm>
          <a:prstGeom prst="rect">
            <a:avLst/>
          </a:prstGeom>
        </p:spPr>
      </p:pic>
      <p:sp>
        <p:nvSpPr>
          <p:cNvPr id="42" name="Rounded Rectangle 50">
            <a:extLst>
              <a:ext uri="{FF2B5EF4-FFF2-40B4-BE49-F238E27FC236}">
                <a16:creationId xmlns:a16="http://schemas.microsoft.com/office/drawing/2014/main" id="{1FF474FB-484B-43E2-88D0-8A0AF620740E}"/>
              </a:ext>
            </a:extLst>
          </p:cNvPr>
          <p:cNvSpPr/>
          <p:nvPr/>
        </p:nvSpPr>
        <p:spPr>
          <a:xfrm>
            <a:off x="485230" y="4304931"/>
            <a:ext cx="532632" cy="52322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05EAB79-B113-4CF9-8C8B-93C042D24FAF}"/>
              </a:ext>
            </a:extLst>
          </p:cNvPr>
          <p:cNvSpPr/>
          <p:nvPr/>
        </p:nvSpPr>
        <p:spPr>
          <a:xfrm>
            <a:off x="1293360" y="4341717"/>
            <a:ext cx="539712" cy="51287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46" name="Rounded Rectangle 34">
            <a:extLst>
              <a:ext uri="{FF2B5EF4-FFF2-40B4-BE49-F238E27FC236}">
                <a16:creationId xmlns:a16="http://schemas.microsoft.com/office/drawing/2014/main" id="{421A8797-4519-46C6-8DA7-77C3EEBDC188}"/>
              </a:ext>
            </a:extLst>
          </p:cNvPr>
          <p:cNvSpPr/>
          <p:nvPr/>
        </p:nvSpPr>
        <p:spPr>
          <a:xfrm>
            <a:off x="2065960" y="4326066"/>
            <a:ext cx="532631" cy="50918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0244CA-E865-4B2C-A3C9-5250D8B60E17}"/>
              </a:ext>
            </a:extLst>
          </p:cNvPr>
          <p:cNvSpPr txBox="1"/>
          <p:nvPr/>
        </p:nvSpPr>
        <p:spPr>
          <a:xfrm>
            <a:off x="2051288" y="4264977"/>
            <a:ext cx="76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8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16759A9-1E89-47B9-9994-7D243FABBA50}"/>
              </a:ext>
            </a:extLst>
          </p:cNvPr>
          <p:cNvSpPr txBox="1"/>
          <p:nvPr/>
        </p:nvSpPr>
        <p:spPr>
          <a:xfrm>
            <a:off x="517064" y="4257493"/>
            <a:ext cx="76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6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F750454-12D3-4310-BF23-F8A45EE1EA4E}"/>
              </a:ext>
            </a:extLst>
          </p:cNvPr>
          <p:cNvSpPr txBox="1"/>
          <p:nvPr/>
        </p:nvSpPr>
        <p:spPr>
          <a:xfrm>
            <a:off x="1362414" y="4271198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?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40FE710-1F9C-4CF3-8B0A-EA6F0552B91C}"/>
              </a:ext>
            </a:extLst>
          </p:cNvPr>
          <p:cNvSpPr txBox="1"/>
          <p:nvPr/>
        </p:nvSpPr>
        <p:spPr>
          <a:xfrm>
            <a:off x="1283335" y="4197674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&lt;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3F4B4A25-5690-46F1-883A-71C201552EB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9" t="14078" r="15572" b="16441"/>
          <a:stretch/>
        </p:blipFill>
        <p:spPr>
          <a:xfrm>
            <a:off x="5120710" y="2861737"/>
            <a:ext cx="2721988" cy="1521995"/>
          </a:xfrm>
          <a:prstGeom prst="rect">
            <a:avLst/>
          </a:prstGeom>
        </p:spPr>
      </p:pic>
      <p:sp>
        <p:nvSpPr>
          <p:cNvPr id="58" name="Rounded Rectangle 50">
            <a:extLst>
              <a:ext uri="{FF2B5EF4-FFF2-40B4-BE49-F238E27FC236}">
                <a16:creationId xmlns:a16="http://schemas.microsoft.com/office/drawing/2014/main" id="{0A8498D6-BCBF-4C75-8D5E-C22919C0DF6B}"/>
              </a:ext>
            </a:extLst>
          </p:cNvPr>
          <p:cNvSpPr/>
          <p:nvPr/>
        </p:nvSpPr>
        <p:spPr>
          <a:xfrm>
            <a:off x="5535438" y="4363531"/>
            <a:ext cx="532632" cy="52322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41ED94DB-A08E-4A03-83A1-2ECCC827E840}"/>
              </a:ext>
            </a:extLst>
          </p:cNvPr>
          <p:cNvSpPr/>
          <p:nvPr/>
        </p:nvSpPr>
        <p:spPr>
          <a:xfrm>
            <a:off x="6322793" y="4363283"/>
            <a:ext cx="539712" cy="51287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2" name="Rounded Rectangle 34">
            <a:extLst>
              <a:ext uri="{FF2B5EF4-FFF2-40B4-BE49-F238E27FC236}">
                <a16:creationId xmlns:a16="http://schemas.microsoft.com/office/drawing/2014/main" id="{33D0B266-A53E-4892-B519-3ED514F167B8}"/>
              </a:ext>
            </a:extLst>
          </p:cNvPr>
          <p:cNvSpPr/>
          <p:nvPr/>
        </p:nvSpPr>
        <p:spPr>
          <a:xfrm>
            <a:off x="7116168" y="4384666"/>
            <a:ext cx="532631" cy="50918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8022267-4890-4222-B458-BCDFA6530E68}"/>
              </a:ext>
            </a:extLst>
          </p:cNvPr>
          <p:cNvSpPr txBox="1"/>
          <p:nvPr/>
        </p:nvSpPr>
        <p:spPr>
          <a:xfrm>
            <a:off x="5581457" y="4293161"/>
            <a:ext cx="76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3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27762C2-2453-4B67-A64E-9B60C2EDF706}"/>
              </a:ext>
            </a:extLst>
          </p:cNvPr>
          <p:cNvSpPr txBox="1"/>
          <p:nvPr/>
        </p:nvSpPr>
        <p:spPr>
          <a:xfrm>
            <a:off x="7155966" y="4338447"/>
            <a:ext cx="76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3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22F0770-3D15-47FE-B5DA-AAF992CFD564}"/>
              </a:ext>
            </a:extLst>
          </p:cNvPr>
          <p:cNvSpPr txBox="1"/>
          <p:nvPr/>
        </p:nvSpPr>
        <p:spPr>
          <a:xfrm>
            <a:off x="6386045" y="4285316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?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D7216BB-2432-462B-9246-F463576A6355}"/>
              </a:ext>
            </a:extLst>
          </p:cNvPr>
          <p:cNvSpPr txBox="1"/>
          <p:nvPr/>
        </p:nvSpPr>
        <p:spPr>
          <a:xfrm>
            <a:off x="6318181" y="4257493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0439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3" grpId="0"/>
      <p:bldP spid="33" grpId="1"/>
      <p:bldP spid="38" grpId="0"/>
      <p:bldP spid="52" grpId="0"/>
      <p:bldP spid="54" grpId="0"/>
      <p:bldP spid="68" grpId="0"/>
      <p:bldP spid="7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126</Words>
  <Application>Microsoft Office PowerPoint</Application>
  <PresentationFormat>On-screen Show (16:9)</PresentationFormat>
  <Paragraphs>47</Paragraphs>
  <Slides>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맑은 고딕</vt:lpstr>
      <vt:lpstr>Aharoni</vt:lpstr>
      <vt:lpstr>Arial</vt:lpstr>
      <vt:lpstr>Calibri</vt:lpstr>
      <vt:lpstr>Times New Roman</vt:lpstr>
      <vt:lpstr>Verdana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Admin</cp:lastModifiedBy>
  <cp:revision>163</cp:revision>
  <dcterms:created xsi:type="dcterms:W3CDTF">2014-04-01T16:27:38Z</dcterms:created>
  <dcterms:modified xsi:type="dcterms:W3CDTF">2020-09-30T16:38:52Z</dcterms:modified>
</cp:coreProperties>
</file>