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70" r:id="rId4"/>
    <p:sldId id="258" r:id="rId5"/>
    <p:sldId id="259" r:id="rId6"/>
    <p:sldId id="256" r:id="rId7"/>
    <p:sldId id="257" r:id="rId8"/>
    <p:sldId id="260" r:id="rId9"/>
    <p:sldId id="261" r:id="rId10"/>
    <p:sldId id="262" r:id="rId11"/>
    <p:sldId id="271" r:id="rId12"/>
    <p:sldId id="263" r:id="rId13"/>
    <p:sldId id="264" r:id="rId14"/>
    <p:sldId id="265" r:id="rId15"/>
    <p:sldId id="266" r:id="rId16"/>
    <p:sldId id="26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15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15/05/2023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15/05/2023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15/5/2023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15/05/2023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15/05/2023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15/05/2023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15/5/2023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15/05/2023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15/05/2023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15/05/2023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15/05/2023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15/05/2023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15/05/2023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15/05/2023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15/05/2023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15/05/2023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15/05/2023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15/05/2023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15/05/2023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15/05/2023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7E350-BF84-4BBE-8CD3-727035344053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15/05/2023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15/05/2023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wm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w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EPR5HADQQSBOGQY\Downloads\102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708" t="5556" b="33333"/>
          <a:stretch>
            <a:fillRect/>
          </a:stretch>
        </p:blipFill>
        <p:spPr bwMode="auto">
          <a:xfrm>
            <a:off x="228600" y="0"/>
            <a:ext cx="8915400" cy="6401603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3733800" y="2819400"/>
            <a:ext cx="3810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781300" y="2628900"/>
            <a:ext cx="22098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429000" y="5257800"/>
            <a:ext cx="6858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152900" y="2857500"/>
            <a:ext cx="2057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4457700" y="3162300"/>
            <a:ext cx="1371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724400" y="5410200"/>
            <a:ext cx="914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.EPR5HADQQSBOGQY\Downloads\102.png"/>
          <p:cNvPicPr>
            <a:picLocks noChangeAspect="1" noChangeArrowheads="1"/>
          </p:cNvPicPr>
          <p:nvPr/>
        </p:nvPicPr>
        <p:blipFill>
          <a:blip r:embed="rId2"/>
          <a:srcRect l="7708" t="66667" b="7778"/>
          <a:stretch>
            <a:fillRect/>
          </a:stretch>
        </p:blipFill>
        <p:spPr bwMode="auto">
          <a:xfrm>
            <a:off x="0" y="0"/>
            <a:ext cx="8979588" cy="5181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600200" y="22860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4267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.VnAvant" panose="020B7200000000000000" pitchFamily="34" charset="0"/>
              </a:rPr>
              <a:t>B</a:t>
            </a:r>
            <a:endParaRPr lang="en-US" sz="20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6142" t="5556" r="7708" b="57778"/>
          <a:stretch>
            <a:fillRect/>
          </a:stretch>
        </p:blipFill>
        <p:spPr bwMode="auto">
          <a:xfrm>
            <a:off x="0" y="0"/>
            <a:ext cx="9017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8261" t="42222" r="7708" b="31111"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676400" y="26670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2"/>
          <a:srcRect l="7708" t="67778" r="7708" b="8889"/>
          <a:stretch>
            <a:fillRect/>
          </a:stretch>
        </p:blipFill>
        <p:spPr bwMode="auto">
          <a:xfrm>
            <a:off x="-1" y="0"/>
            <a:ext cx="9144001" cy="63246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581400" y="18288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0" y="3505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.VnAvant" panose="020B7200000000000000" pitchFamily="34" charset="0"/>
              </a:rPr>
              <a:t>B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81400" y="51816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.EPR5HADQQSBOGQY\Downloads\100.png"/>
          <p:cNvPicPr>
            <a:picLocks noChangeAspect="1" noChangeArrowheads="1"/>
          </p:cNvPicPr>
          <p:nvPr/>
        </p:nvPicPr>
        <p:blipFill>
          <a:blip r:embed="rId2"/>
          <a:srcRect l="9275" t="6000" r="9275" b="83333"/>
          <a:stretch>
            <a:fillRect/>
          </a:stretch>
        </p:blipFill>
        <p:spPr bwMode="auto">
          <a:xfrm>
            <a:off x="1295400" y="1066800"/>
            <a:ext cx="713232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EPR5HADQQSBOGQY\Downloads\100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434" t="17326" r="4306" b="44444"/>
          <a:stretch>
            <a:fillRect/>
          </a:stretch>
        </p:blipFill>
        <p:spPr bwMode="auto">
          <a:xfrm>
            <a:off x="304800" y="0"/>
            <a:ext cx="8610600" cy="57912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895600" y="3124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53000" y="52578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ECBFB15-981D-E954-44E6-32F8331279A7}"/>
              </a:ext>
            </a:extLst>
          </p:cNvPr>
          <p:cNvSpPr/>
          <p:nvPr/>
        </p:nvSpPr>
        <p:spPr>
          <a:xfrm>
            <a:off x="6096000" y="3124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.VnAvant" panose="020B7200000000000000" pitchFamily="34" charset="0"/>
              </a:rPr>
              <a:t>D</a:t>
            </a:r>
            <a:endParaRPr lang="en-US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34C1B1-3B17-27C4-8D1B-061A8F440173}"/>
              </a:ext>
            </a:extLst>
          </p:cNvPr>
          <p:cNvSpPr/>
          <p:nvPr/>
        </p:nvSpPr>
        <p:spPr>
          <a:xfrm>
            <a:off x="2971800" y="52578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100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708" t="55556" b="7778"/>
          <a:stretch>
            <a:fillRect/>
          </a:stretch>
        </p:blipFill>
        <p:spPr bwMode="auto">
          <a:xfrm>
            <a:off x="0" y="0"/>
            <a:ext cx="8979588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17526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.VnAvant" panose="020B7200000000000000" pitchFamily="34" charset="0"/>
              </a:rPr>
              <a:t>3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8194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.VnAvant" panose="020B7200000000000000" pitchFamily="34" charset="0"/>
              </a:rPr>
              <a:t>8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8862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.VnAvant" panose="020B7200000000000000" pitchFamily="34" charset="0"/>
              </a:rPr>
              <a:t>11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48768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.VnAvant" panose="020B7200000000000000" pitchFamily="34" charset="0"/>
              </a:rPr>
              <a:t>3</a:t>
            </a:r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.EPR5HADQQSBOGQY\Downloads\101.png"/>
          <p:cNvPicPr>
            <a:picLocks noChangeAspect="1" noChangeArrowheads="1"/>
          </p:cNvPicPr>
          <p:nvPr/>
        </p:nvPicPr>
        <p:blipFill>
          <a:blip r:embed="rId2"/>
          <a:srcRect t="6340" r="7708" b="76666"/>
          <a:stretch>
            <a:fillRect/>
          </a:stretch>
        </p:blipFill>
        <p:spPr bwMode="auto">
          <a:xfrm>
            <a:off x="0" y="228600"/>
            <a:ext cx="8979588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.EPR5HADQQSBOGQY\Downloads\101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354" t="23333" r="7708" b="7778"/>
          <a:stretch>
            <a:fillRect/>
          </a:stretch>
        </p:blipFill>
        <p:spPr bwMode="auto">
          <a:xfrm>
            <a:off x="0" y="0"/>
            <a:ext cx="8686800" cy="6324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324600" y="2209800"/>
            <a:ext cx="533400" cy="3810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70C0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6" name="Oval 5"/>
          <p:cNvSpPr/>
          <p:nvPr/>
        </p:nvSpPr>
        <p:spPr>
          <a:xfrm>
            <a:off x="4953000" y="4953000"/>
            <a:ext cx="457200" cy="3810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51</Words>
  <Application>Microsoft Office PowerPoint</Application>
  <PresentationFormat>On-screen Show (4:3)</PresentationFormat>
  <Paragraphs>24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.VnAvant</vt:lpstr>
      <vt:lpstr>.VnTime</vt:lpstr>
      <vt:lpstr>Arial</vt:lpstr>
      <vt:lpstr>Calibri</vt:lpstr>
      <vt:lpstr>Euphemia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11</cp:revision>
  <dcterms:created xsi:type="dcterms:W3CDTF">2020-08-28T15:07:00Z</dcterms:created>
  <dcterms:modified xsi:type="dcterms:W3CDTF">2023-05-15T01:31:31Z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