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64" r:id="rId3"/>
  </p:sldMasterIdLst>
  <p:notesMasterIdLst>
    <p:notesMasterId r:id="rId20"/>
  </p:notesMasterIdLst>
  <p:sldIdLst>
    <p:sldId id="287" r:id="rId4"/>
    <p:sldId id="284" r:id="rId5"/>
    <p:sldId id="282" r:id="rId6"/>
    <p:sldId id="283" r:id="rId7"/>
    <p:sldId id="285" r:id="rId8"/>
    <p:sldId id="256" r:id="rId9"/>
    <p:sldId id="257" r:id="rId10"/>
    <p:sldId id="271" r:id="rId11"/>
    <p:sldId id="272" r:id="rId12"/>
    <p:sldId id="273" r:id="rId13"/>
    <p:sldId id="274" r:id="rId14"/>
    <p:sldId id="276" r:id="rId15"/>
    <p:sldId id="278" r:id="rId16"/>
    <p:sldId id="277" r:id="rId17"/>
    <p:sldId id="279" r:id="rId18"/>
    <p:sldId id="280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0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0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92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6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5658-E5EB-41FB-A66E-85B5D7F0094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057466" y="1528028"/>
            <a:ext cx="4757738" cy="119229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3375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375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375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375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375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375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375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375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375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3375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3375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375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946386" y="1828819"/>
            <a:ext cx="3049715" cy="730550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7" tIns="34229" rIns="68457" bIns="34229" anchor="ctr"/>
          <a:lstStyle/>
          <a:p>
            <a:pPr algn="ctr" defTabSz="684371">
              <a:defRPr/>
            </a:pPr>
            <a:r>
              <a:rPr lang="en-US" altLang="zh-CN" sz="2475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1A</a:t>
            </a:r>
            <a:endParaRPr lang="zh-CN" altLang="en-US" sz="2475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987237" y="3486126"/>
            <a:ext cx="3169530" cy="3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57" tIns="34229" rIns="68457" bIns="3422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4371"/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Phạm</a:t>
            </a:r>
            <a:r>
              <a:rPr lang="en-US" altLang="zh-CN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Tuyết</a:t>
            </a:r>
            <a:endParaRPr lang="en-US" altLang="zh-CN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721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40" y="1851670"/>
            <a:ext cx="7435078" cy="2930295"/>
          </a:xfrm>
        </p:spPr>
      </p:pic>
      <p:pic>
        <p:nvPicPr>
          <p:cNvPr id="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75656" y="758798"/>
            <a:ext cx="6719114" cy="720080"/>
            <a:chOff x="827584" y="1491630"/>
            <a:chExt cx="6719114" cy="720080"/>
          </a:xfrm>
        </p:grpSpPr>
        <p:sp>
          <p:nvSpPr>
            <p:cNvPr id="10" name="Oval 9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SỐ 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79912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79912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275856" y="3399262"/>
            <a:ext cx="432048" cy="4691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779912" y="3399262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4" y="1118838"/>
            <a:ext cx="7179582" cy="3857685"/>
          </a:xfrm>
        </p:spPr>
      </p:pic>
      <p:pic>
        <p:nvPicPr>
          <p:cNvPr id="5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31640" y="398758"/>
            <a:ext cx="6719114" cy="720080"/>
            <a:chOff x="827584" y="1491630"/>
            <a:chExt cx="6719114" cy="720080"/>
          </a:xfrm>
        </p:grpSpPr>
        <p:sp>
          <p:nvSpPr>
            <p:cNvPr id="7" name="Oval 6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SỐ 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9542"/>
            <a:ext cx="7579225" cy="3672408"/>
          </a:xfrm>
        </p:spPr>
      </p:pic>
      <p:sp>
        <p:nvSpPr>
          <p:cNvPr id="6" name="Rounded Rectangle 5"/>
          <p:cNvSpPr/>
          <p:nvPr/>
        </p:nvSpPr>
        <p:spPr>
          <a:xfrm>
            <a:off x="2123728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2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96336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2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1987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019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411510"/>
            <a:ext cx="7560841" cy="4032448"/>
          </a:xfrm>
        </p:spPr>
      </p:pic>
      <p:sp>
        <p:nvSpPr>
          <p:cNvPr id="6" name="Rounded Rectangle 5"/>
          <p:cNvSpPr/>
          <p:nvPr/>
        </p:nvSpPr>
        <p:spPr>
          <a:xfrm>
            <a:off x="2195736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68344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19872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0192" y="2294073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7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MẤY VÀ MẤY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1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7778" r="62649" b="73389"/>
          <a:stretch>
            <a:fillRect/>
          </a:stretch>
        </p:blipFill>
        <p:spPr>
          <a:xfrm>
            <a:off x="49555" y="1"/>
            <a:ext cx="1992937" cy="85285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05026" y="1334329"/>
            <a:ext cx="7747646" cy="2956314"/>
            <a:chOff x="1606701" y="2295939"/>
            <a:chExt cx="8978597" cy="30413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4" t="25569" r="6960" b="54057"/>
            <a:stretch>
              <a:fillRect/>
            </a:stretch>
          </p:blipFill>
          <p:spPr>
            <a:xfrm>
              <a:off x="1606701" y="2295939"/>
              <a:ext cx="8978597" cy="304137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48678" y="2295939"/>
              <a:ext cx="2305879" cy="282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35710" y="4353340"/>
              <a:ext cx="1683026" cy="983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682448" y="3071191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539948" y="3071191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682448" y="3652147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5045935" y="3652147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6572251" y="3680917"/>
            <a:ext cx="206237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9174" r="8334" b="8004"/>
          <a:stretch>
            <a:fillRect/>
          </a:stretch>
        </p:blipFill>
        <p:spPr>
          <a:xfrm>
            <a:off x="1975403" y="89452"/>
            <a:ext cx="6889143" cy="496459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9555" y="0"/>
            <a:ext cx="1992937" cy="852857"/>
            <a:chOff x="66073" y="0"/>
            <a:chExt cx="2657249" cy="11371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>
              <a:fillRect/>
            </a:stretch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168098" y="79016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04000" y="79016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7164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2067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3152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60644" y="2268607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08359" y="2268607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9709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54612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25698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68098" y="3737113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08359" y="3737113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7164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62067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33152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9855" r="10043" b="12609"/>
          <a:stretch>
            <a:fillRect/>
          </a:stretch>
        </p:blipFill>
        <p:spPr>
          <a:xfrm>
            <a:off x="2787926" y="45636"/>
            <a:ext cx="3786809" cy="505222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9555" y="0"/>
            <a:ext cx="1992937" cy="852857"/>
            <a:chOff x="66073" y="0"/>
            <a:chExt cx="2657249" cy="11371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>
              <a:fillRect/>
            </a:stretch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5553489" y="1453597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6029" y="3096038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53488" y="3084856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0936" y="4758358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3488" y="4758357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9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8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MẤY VÀ MẤY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2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973569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sắc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66" y="1681455"/>
            <a:ext cx="4267796" cy="3315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0" y="1923678"/>
            <a:ext cx="3030244" cy="29956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5029902" cy="2838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71750"/>
            <a:ext cx="4725059" cy="243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478"/>
            <a:ext cx="7466615" cy="41044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7774"/>
            <a:ext cx="5525271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107</Words>
  <Application>Microsoft Office PowerPoint</Application>
  <PresentationFormat>On-screen Show (16:9)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Malgun Gothic</vt:lpstr>
      <vt:lpstr>Malgun Gothic</vt:lpstr>
      <vt:lpstr>宋体</vt:lpstr>
      <vt:lpstr>.VnAvant</vt:lpstr>
      <vt:lpstr>Aharoni</vt:lpstr>
      <vt:lpstr>Arial</vt:lpstr>
      <vt:lpstr>Calibri</vt:lpstr>
      <vt:lpstr>Calibri Light</vt:lpstr>
      <vt:lpstr>Constantia</vt:lpstr>
      <vt:lpstr>Tahoma</vt:lpstr>
      <vt:lpstr>Times New Roman</vt:lpstr>
      <vt:lpstr>Office Theme</vt:lpstr>
      <vt:lpstr>Custom Design</vt:lpstr>
      <vt:lpstr>1_Office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Đếm cá theo kích cỡ (to, nhỏ)</vt:lpstr>
      <vt:lpstr>Đếm cá theo kích cỡ (to, nhỏ)</vt:lpstr>
      <vt:lpstr>Đếm cá theo kích cỡ (to, nhỏ)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DELL NM</cp:lastModifiedBy>
  <cp:revision>134</cp:revision>
  <dcterms:created xsi:type="dcterms:W3CDTF">2014-04-01T16:27:00Z</dcterms:created>
  <dcterms:modified xsi:type="dcterms:W3CDTF">2024-10-07T08:01:09Z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