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  <p:sldMasterId id="2147483690" r:id="rId4"/>
    <p:sldMasterId id="2147483702" r:id="rId5"/>
  </p:sldMasterIdLst>
  <p:notesMasterIdLst>
    <p:notesMasterId r:id="rId20"/>
  </p:notesMasterIdLst>
  <p:handoutMasterIdLst>
    <p:handoutMasterId r:id="rId21"/>
  </p:handoutMasterIdLst>
  <p:sldIdLst>
    <p:sldId id="425" r:id="rId6"/>
    <p:sldId id="422" r:id="rId7"/>
    <p:sldId id="257" r:id="rId8"/>
    <p:sldId id="400" r:id="rId9"/>
    <p:sldId id="397" r:id="rId10"/>
    <p:sldId id="398" r:id="rId11"/>
    <p:sldId id="401" r:id="rId12"/>
    <p:sldId id="427" r:id="rId13"/>
    <p:sldId id="415" r:id="rId14"/>
    <p:sldId id="403" r:id="rId15"/>
    <p:sldId id="404" r:id="rId16"/>
    <p:sldId id="417" r:id="rId17"/>
    <p:sldId id="416" r:id="rId18"/>
    <p:sldId id="426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CC"/>
    <a:srgbClr val="CCFFFF"/>
    <a:srgbClr val="00FFCC"/>
    <a:srgbClr val="FF0066"/>
    <a:srgbClr val="00CC00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73"/>
    <p:restoredTop sz="88069"/>
  </p:normalViewPr>
  <p:slideViewPr>
    <p:cSldViewPr showGuides="1">
      <p:cViewPr varScale="1">
        <p:scale>
          <a:sx n="55" d="100"/>
          <a:sy n="55" d="100"/>
        </p:scale>
        <p:origin x="664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042541-837C-48F1-8B16-CE3DF92942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5D40D-E635-45F6-A92A-D412DE077ED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12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56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13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3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0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7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9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10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11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21/10/2022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21/10/2022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21/10/2022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21/10/2022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21/10/2022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21/10/2022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21/10/2022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21/10/2022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21/10/2022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21/10/2022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bai%20mai%20thi_data\dung-5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bai%20mai%20thi_data\dung-5.mp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file:///D:\Du%20lieu%20C%2022-04-2020\Desktop\Thi%20NVSP\am%20thanh%20dung%20sai\am%20thanh%20dung%20sai\dung-5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Du%20lieu%20C%2022-04-2020\Desktop\Thi%20NVSP\am%20thanh%20dung%20sai\am%20thanh%20dung%20sai\dung-5.mp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file:///D:\Du%20lieu%20C%2022-04-2020\Desktop\Thi%20NVSP\am%20thanh%20dung%20sai\am%20thanh%20dung%20sai\dung-5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Du%20lieu%20C%2022-04-2020\Desktop\Thi%20NVSP\am%20thanh%20dung%20sai\am%20thanh%20dung%20sai\dung-5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4"/>
          <a:srcRect l="6142" t="13333" b="39999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4"/>
          <a:srcRect l="7709" t="60001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4"/>
          <a:srcRect t="6667" r="7709" b="3444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7B661D-C98C-4A31-BEBF-3C296AD13159}"/>
              </a:ext>
            </a:extLst>
          </p:cNvPr>
          <p:cNvSpPr/>
          <p:nvPr/>
        </p:nvSpPr>
        <p:spPr bwMode="auto">
          <a:xfrm>
            <a:off x="4419600" y="518160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NI-Avo" pitchFamily="2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406DA-1F63-45A9-8DA1-213BB0377E25}"/>
              </a:ext>
            </a:extLst>
          </p:cNvPr>
          <p:cNvSpPr/>
          <p:nvPr/>
        </p:nvSpPr>
        <p:spPr bwMode="auto">
          <a:xfrm>
            <a:off x="2667000" y="549903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NI-Avo" pitchFamily="2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0ABBA-EE44-4F98-95BD-B142D73EBE4D}"/>
              </a:ext>
            </a:extLst>
          </p:cNvPr>
          <p:cNvSpPr/>
          <p:nvPr/>
        </p:nvSpPr>
        <p:spPr bwMode="auto">
          <a:xfrm>
            <a:off x="6096000" y="549903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dirty="0"/>
              <a:t>3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17073-AC36-48C3-A40B-C3AC61701C6F}"/>
              </a:ext>
            </a:extLst>
          </p:cNvPr>
          <p:cNvSpPr/>
          <p:nvPr/>
        </p:nvSpPr>
        <p:spPr bwMode="auto">
          <a:xfrm>
            <a:off x="6096000" y="592441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NI-Avo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801B4-D30A-4E82-963F-A5EBDAC12979}"/>
              </a:ext>
            </a:extLst>
          </p:cNvPr>
          <p:cNvSpPr/>
          <p:nvPr/>
        </p:nvSpPr>
        <p:spPr bwMode="auto">
          <a:xfrm>
            <a:off x="7620000" y="518160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dirty="0"/>
              <a:t>0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47981-BAA5-4C15-84FC-442F502D1017}"/>
              </a:ext>
            </a:extLst>
          </p:cNvPr>
          <p:cNvSpPr/>
          <p:nvPr/>
        </p:nvSpPr>
        <p:spPr bwMode="auto">
          <a:xfrm>
            <a:off x="2667000" y="5892800"/>
            <a:ext cx="762000" cy="304800"/>
          </a:xfrm>
          <a:prstGeom prst="rect">
            <a:avLst/>
          </a:prstGeom>
          <a:solidFill>
            <a:srgbClr val="FF0000">
              <a:alpha val="96001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dirty="0"/>
              <a:t>2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4"/>
          <a:srcRect l="7709" t="64444" r="7709" b="7777"/>
          <a:stretch>
            <a:fillRect/>
          </a:stretch>
        </p:blipFill>
        <p:spPr>
          <a:xfrm>
            <a:off x="-838200" y="1600200"/>
            <a:ext cx="10134600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6551E9-F715-4C3C-A735-7A44D696502C}"/>
              </a:ext>
            </a:extLst>
          </p:cNvPr>
          <p:cNvSpPr/>
          <p:nvPr/>
        </p:nvSpPr>
        <p:spPr bwMode="auto">
          <a:xfrm>
            <a:off x="3200400" y="2760366"/>
            <a:ext cx="1752600" cy="20574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6AEF82-7994-4F70-B48C-1063043ED23C}"/>
              </a:ext>
            </a:extLst>
          </p:cNvPr>
          <p:cNvSpPr/>
          <p:nvPr/>
        </p:nvSpPr>
        <p:spPr bwMode="auto">
          <a:xfrm>
            <a:off x="5829300" y="2400300"/>
            <a:ext cx="1981200" cy="20574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2D0576-9FDF-4B01-A625-24BD74BE2632}"/>
              </a:ext>
            </a:extLst>
          </p:cNvPr>
          <p:cNvSpPr/>
          <p:nvPr/>
        </p:nvSpPr>
        <p:spPr bwMode="auto">
          <a:xfrm>
            <a:off x="4953000" y="4040833"/>
            <a:ext cx="1752600" cy="20574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764704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321297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22" y="203862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761473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1561867"/>
            <a:ext cx="18722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71416" y="2281270"/>
            <a:ext cx="72724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 bwMode="auto">
          <a:xfrm>
            <a:off x="533400" y="0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171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9219" name="Rectangle 4"/>
          <p:cNvSpPr/>
          <p:nvPr/>
        </p:nvSpPr>
        <p:spPr>
          <a:xfrm>
            <a:off x="1524000" y="-22225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223" name="Picture 1"/>
          <p:cNvPicPr>
            <a:picLocks noChangeAspect="1"/>
          </p:cNvPicPr>
          <p:nvPr/>
        </p:nvPicPr>
        <p:blipFill>
          <a:blip r:embed="rId8"/>
          <a:srcRect t="25555" b="42223"/>
          <a:stretch>
            <a:fillRect/>
          </a:stretch>
        </p:blipFill>
        <p:spPr>
          <a:xfrm>
            <a:off x="0" y="1546225"/>
            <a:ext cx="9144000" cy="5233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1267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271" name="Picture 2"/>
          <p:cNvPicPr>
            <a:picLocks noChangeAspect="1"/>
          </p:cNvPicPr>
          <p:nvPr/>
        </p:nvPicPr>
        <p:blipFill>
          <a:blip r:embed="rId8"/>
          <a:srcRect l="124" t="64191" r="-124" b="6665"/>
          <a:stretch>
            <a:fillRect/>
          </a:stretch>
        </p:blipFill>
        <p:spPr>
          <a:xfrm>
            <a:off x="0" y="2743200"/>
            <a:ext cx="9144000" cy="466883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0393A0-F6FB-4E4E-9403-D2D4C6C89EB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5200" y="3987399"/>
            <a:ext cx="1828800" cy="63896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1DD80-FCF9-43F2-BD8F-7F1DF79DCCEB}"/>
              </a:ext>
            </a:extLst>
          </p:cNvPr>
          <p:cNvCxnSpPr>
            <a:cxnSpLocks/>
          </p:cNvCxnSpPr>
          <p:nvPr/>
        </p:nvCxnSpPr>
        <p:spPr bwMode="auto">
          <a:xfrm>
            <a:off x="3505200" y="5621337"/>
            <a:ext cx="1752600" cy="11604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95BE3F-F9B2-4FA8-B586-F5D1FE6EEB5D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0142" y="5778579"/>
            <a:ext cx="1593858" cy="57102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3315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"/>
          <p:cNvPicPr>
            <a:picLocks noChangeAspect="1"/>
          </p:cNvPicPr>
          <p:nvPr/>
        </p:nvPicPr>
        <p:blipFill>
          <a:blip r:embed="rId8"/>
          <a:srcRect l="7709" t="5556" r="7709" b="32222"/>
          <a:stretch>
            <a:fillRect/>
          </a:stretch>
        </p:blipFill>
        <p:spPr>
          <a:xfrm>
            <a:off x="0" y="17463"/>
            <a:ext cx="90979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D6FEA7-C1F3-45FE-8C0F-25817C381622}"/>
              </a:ext>
            </a:extLst>
          </p:cNvPr>
          <p:cNvSpPr/>
          <p:nvPr/>
        </p:nvSpPr>
        <p:spPr bwMode="auto">
          <a:xfrm>
            <a:off x="3170273" y="1371600"/>
            <a:ext cx="685800" cy="2286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CF8E6E3-0E29-4FB6-B365-42E47D572A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09" t="5556" r="7709" b="32222"/>
          <a:stretch>
            <a:fillRect/>
          </a:stretch>
        </p:blipFill>
        <p:spPr>
          <a:xfrm>
            <a:off x="0" y="66099"/>
            <a:ext cx="90979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995CEA-7296-45E0-A8E3-2C98A7FC13BF}"/>
              </a:ext>
            </a:extLst>
          </p:cNvPr>
          <p:cNvSpPr/>
          <p:nvPr/>
        </p:nvSpPr>
        <p:spPr bwMode="auto">
          <a:xfrm>
            <a:off x="3170273" y="1371600"/>
            <a:ext cx="685800" cy="2286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9F8500-B341-43CF-8296-5C50CEC2F706}"/>
              </a:ext>
            </a:extLst>
          </p:cNvPr>
          <p:cNvSpPr/>
          <p:nvPr/>
        </p:nvSpPr>
        <p:spPr bwMode="auto">
          <a:xfrm>
            <a:off x="6019800" y="1371600"/>
            <a:ext cx="762000" cy="3048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2AC4B0-7DCF-4CE3-956A-F85FE1BBC2ED}"/>
              </a:ext>
            </a:extLst>
          </p:cNvPr>
          <p:cNvSpPr/>
          <p:nvPr/>
        </p:nvSpPr>
        <p:spPr bwMode="auto">
          <a:xfrm>
            <a:off x="1828800" y="2981901"/>
            <a:ext cx="457200" cy="294699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888FC6-499F-4BD8-854B-0C1B8674802F}"/>
              </a:ext>
            </a:extLst>
          </p:cNvPr>
          <p:cNvSpPr/>
          <p:nvPr/>
        </p:nvSpPr>
        <p:spPr bwMode="auto">
          <a:xfrm>
            <a:off x="6248400" y="2981901"/>
            <a:ext cx="381000" cy="447099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AC455F-36EE-4EC8-ADE6-6E8B25465799}"/>
              </a:ext>
            </a:extLst>
          </p:cNvPr>
          <p:cNvSpPr/>
          <p:nvPr/>
        </p:nvSpPr>
        <p:spPr bwMode="auto">
          <a:xfrm>
            <a:off x="3352800" y="4648200"/>
            <a:ext cx="381000" cy="3048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493050-DBE6-4BA5-824E-B915A93144B0}"/>
              </a:ext>
            </a:extLst>
          </p:cNvPr>
          <p:cNvSpPr/>
          <p:nvPr/>
        </p:nvSpPr>
        <p:spPr bwMode="auto">
          <a:xfrm>
            <a:off x="1828800" y="6476066"/>
            <a:ext cx="457200" cy="314901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D176B4-E3A9-DA4C-1DB4-BF868BE2B330}"/>
              </a:ext>
            </a:extLst>
          </p:cNvPr>
          <p:cNvSpPr/>
          <p:nvPr/>
        </p:nvSpPr>
        <p:spPr bwMode="auto">
          <a:xfrm>
            <a:off x="7696200" y="4641549"/>
            <a:ext cx="381000" cy="30480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C1C8AD-018F-7E52-3C15-8F8E202265EA}"/>
              </a:ext>
            </a:extLst>
          </p:cNvPr>
          <p:cNvSpPr/>
          <p:nvPr/>
        </p:nvSpPr>
        <p:spPr bwMode="auto">
          <a:xfrm>
            <a:off x="4655916" y="6476066"/>
            <a:ext cx="457200" cy="314901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"/>
          <p:cNvPicPr>
            <a:picLocks noChangeAspect="1"/>
          </p:cNvPicPr>
          <p:nvPr/>
        </p:nvPicPr>
        <p:blipFill>
          <a:blip r:embed="rId4"/>
          <a:srcRect t="67778" r="7709" b="7777"/>
          <a:stretch>
            <a:fillRect/>
          </a:stretch>
        </p:blipFill>
        <p:spPr>
          <a:xfrm>
            <a:off x="0" y="1"/>
            <a:ext cx="9144000" cy="39623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181927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117276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182582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00131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168711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280035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365462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285452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365402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98072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 bwMode="auto">
          <a:xfrm>
            <a:off x="304800" y="417513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6387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89</Words>
  <Application>Microsoft Office PowerPoint</Application>
  <PresentationFormat>On-screen Show (4:3)</PresentationFormat>
  <Paragraphs>32</Paragraphs>
  <Slides>14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DengXian</vt:lpstr>
      <vt:lpstr>Arial</vt:lpstr>
      <vt:lpstr>Calibri</vt:lpstr>
      <vt:lpstr>Calibri Light</vt:lpstr>
      <vt:lpstr>Segoe UI</vt:lpstr>
      <vt:lpstr>Tahoma</vt:lpstr>
      <vt:lpstr>Times New Roman</vt:lpstr>
      <vt:lpstr>VNI-Avo</vt:lpstr>
      <vt:lpstr>Default Design</vt:lpstr>
      <vt:lpstr>1_Office Theme</vt:lpstr>
      <vt:lpstr>Bạn nhỏ 16x9</vt:lpstr>
      <vt:lpstr>2_Office Theme</vt:lpstr>
      <vt:lpstr>3_Office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CDV</dc:creator>
  <cp:lastModifiedBy>Administrator</cp:lastModifiedBy>
  <cp:revision>1686</cp:revision>
  <dcterms:created xsi:type="dcterms:W3CDTF">2009-10-07T14:39:11Z</dcterms:created>
  <dcterms:modified xsi:type="dcterms:W3CDTF">2022-10-21T03:31:44Z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