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5" r:id="rId2"/>
    <p:sldId id="303" r:id="rId3"/>
    <p:sldId id="281" r:id="rId4"/>
    <p:sldId id="289" r:id="rId5"/>
    <p:sldId id="282" r:id="rId6"/>
    <p:sldId id="283" r:id="rId7"/>
    <p:sldId id="284" r:id="rId8"/>
    <p:sldId id="290" r:id="rId9"/>
    <p:sldId id="296" r:id="rId10"/>
    <p:sldId id="298" r:id="rId11"/>
    <p:sldId id="299" r:id="rId12"/>
    <p:sldId id="300" r:id="rId13"/>
    <p:sldId id="301" r:id="rId14"/>
    <p:sldId id="302" r:id="rId15"/>
    <p:sldId id="304" r:id="rId16"/>
    <p:sldId id="285" r:id="rId17"/>
    <p:sldId id="286" r:id="rId18"/>
    <p:sldId id="287" r:id="rId19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5"/>
            <p14:sldId id="303"/>
          </p14:sldIdLst>
        </p14:section>
        <p14:section name="Tiết 1" id="{29C178FB-5098-4551-BE1B-302196ADB65A}">
          <p14:sldIdLst>
            <p14:sldId id="281"/>
            <p14:sldId id="289"/>
            <p14:sldId id="282"/>
            <p14:sldId id="283"/>
            <p14:sldId id="284"/>
            <p14:sldId id="290"/>
            <p14:sldId id="296"/>
            <p14:sldId id="298"/>
            <p14:sldId id="299"/>
            <p14:sldId id="300"/>
            <p14:sldId id="301"/>
            <p14:sldId id="302"/>
            <p14:sldId id="304"/>
          </p14:sldIdLst>
        </p14:section>
        <p14:section name="Tiết 3" id="{9F60823D-ED45-406B-A127-289E07A3A261}">
          <p14:sldIdLst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98" d="100"/>
          <a:sy n="98" d="100"/>
        </p:scale>
        <p:origin x="437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20/03/2024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20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11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45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12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0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13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7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75467" y="2305454"/>
            <a:ext cx="3510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Phạm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2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Phúc</a:t>
            </a: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333" y="137120"/>
            <a:ext cx="6739467" cy="205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7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23878" cy="1261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53" y="1261981"/>
            <a:ext cx="2609850" cy="466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53" y="1728706"/>
            <a:ext cx="2381250" cy="90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578" y="1626347"/>
            <a:ext cx="676715" cy="591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505" y="1728706"/>
            <a:ext cx="1864784" cy="712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253" y="2685005"/>
            <a:ext cx="3276600" cy="10287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941688" y="3100306"/>
            <a:ext cx="509411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3" name="Oval 12"/>
          <p:cNvSpPr/>
          <p:nvPr/>
        </p:nvSpPr>
        <p:spPr>
          <a:xfrm>
            <a:off x="2782403" y="3100306"/>
            <a:ext cx="570573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4" name="Oval 13"/>
          <p:cNvSpPr/>
          <p:nvPr/>
        </p:nvSpPr>
        <p:spPr>
          <a:xfrm>
            <a:off x="3684280" y="3100306"/>
            <a:ext cx="570573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1512" y="2937051"/>
            <a:ext cx="1896532" cy="7822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4574" y="2876239"/>
            <a:ext cx="676715" cy="646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240" y="3782076"/>
            <a:ext cx="4105275" cy="92392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684280" y="4244038"/>
            <a:ext cx="598311" cy="400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9" name="Oval 18"/>
          <p:cNvSpPr/>
          <p:nvPr/>
        </p:nvSpPr>
        <p:spPr>
          <a:xfrm>
            <a:off x="4576010" y="4244038"/>
            <a:ext cx="598311" cy="400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7386" y="3713705"/>
            <a:ext cx="1864784" cy="92593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995631" y="4032691"/>
            <a:ext cx="508000" cy="29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08553" y="2712901"/>
            <a:ext cx="508000" cy="29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69154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8" grpId="0" animBg="1"/>
      <p:bldP spid="19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440" y="1331643"/>
            <a:ext cx="2586052" cy="38118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42492" y="1331643"/>
            <a:ext cx="1453662" cy="8254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2492" y="1331643"/>
            <a:ext cx="1184031" cy="71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032" y="1083203"/>
            <a:ext cx="3952875" cy="38576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621867" y="2157046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14356" y="4126957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14356" y="2157046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621867" y="4126957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044554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853" y="1269294"/>
            <a:ext cx="398145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206" y="1748543"/>
            <a:ext cx="1716565" cy="3315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427" y="1955094"/>
            <a:ext cx="1804348" cy="318840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003025" y="2086396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3" name="Oval 12"/>
          <p:cNvSpPr/>
          <p:nvPr/>
        </p:nvSpPr>
        <p:spPr>
          <a:xfrm>
            <a:off x="6980447" y="3235792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4" name="Oval 13"/>
          <p:cNvSpPr/>
          <p:nvPr/>
        </p:nvSpPr>
        <p:spPr>
          <a:xfrm>
            <a:off x="6963232" y="4306028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</a:p>
        </p:txBody>
      </p:sp>
      <p:sp>
        <p:nvSpPr>
          <p:cNvPr id="15" name="Oval 14"/>
          <p:cNvSpPr/>
          <p:nvPr/>
        </p:nvSpPr>
        <p:spPr>
          <a:xfrm>
            <a:off x="1827674" y="2174698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6" name="Oval 15"/>
          <p:cNvSpPr/>
          <p:nvPr/>
        </p:nvSpPr>
        <p:spPr>
          <a:xfrm>
            <a:off x="1805096" y="3324094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787881" y="4394330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567289" y="2605685"/>
            <a:ext cx="1986844" cy="10519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556000" y="2517422"/>
            <a:ext cx="1998133" cy="21900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56000" y="3657600"/>
            <a:ext cx="1998133" cy="11677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991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01" y="1196622"/>
            <a:ext cx="9010299" cy="39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558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1196622"/>
            <a:ext cx="9010299" cy="394687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93332" y="2327109"/>
          <a:ext cx="242711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122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783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20120" y="3282659"/>
            <a:ext cx="1502680" cy="1694288"/>
            <a:chOff x="1187533" y="2851985"/>
            <a:chExt cx="1502680" cy="1694288"/>
          </a:xfrm>
        </p:grpSpPr>
        <p:sp>
          <p:nvSpPr>
            <p:cNvPr id="15" name="Rectangle 1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12676" y="2851985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39849" y="3889159"/>
              <a:ext cx="682815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26743" y="3345058"/>
            <a:ext cx="1399311" cy="1662544"/>
            <a:chOff x="1187533" y="2871854"/>
            <a:chExt cx="1399311" cy="1662544"/>
          </a:xfrm>
        </p:grpSpPr>
        <p:sp>
          <p:nvSpPr>
            <p:cNvPr id="22" name="Rectangle 21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75475" y="3877284"/>
              <a:ext cx="64916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68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989563" y="3272332"/>
            <a:ext cx="1399311" cy="1664522"/>
            <a:chOff x="1187533" y="2871854"/>
            <a:chExt cx="1399311" cy="1664522"/>
          </a:xfrm>
        </p:grpSpPr>
        <p:sp>
          <p:nvSpPr>
            <p:cNvPr id="29" name="Rectangle 28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68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83015" y="3261767"/>
            <a:ext cx="1379030" cy="1666505"/>
            <a:chOff x="1186040" y="2869871"/>
            <a:chExt cx="1379030" cy="1666505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35819" y="3879262"/>
              <a:ext cx="684866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86040" y="2869871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92" y="1200137"/>
            <a:ext cx="7237085" cy="183006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051420" y="3272332"/>
            <a:ext cx="1399311" cy="1664522"/>
            <a:chOff x="1187533" y="2871854"/>
            <a:chExt cx="1399311" cy="1664522"/>
          </a:xfrm>
        </p:grpSpPr>
        <p:sp>
          <p:nvSpPr>
            <p:cNvPr id="35" name="Rectangle 3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97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337448" y="3272332"/>
            <a:ext cx="1399311" cy="1664522"/>
            <a:chOff x="1187533" y="2871854"/>
            <a:chExt cx="1399311" cy="1664522"/>
          </a:xfrm>
        </p:grpSpPr>
        <p:sp>
          <p:nvSpPr>
            <p:cNvPr id="47" name="Rectangle 46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97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Q123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07275" y="93991"/>
            <a:ext cx="2673432" cy="11638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44" y="1252524"/>
            <a:ext cx="7958666" cy="348385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775200" y="2122311"/>
            <a:ext cx="1117600" cy="767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5" name="Cloud 4"/>
          <p:cNvSpPr/>
          <p:nvPr/>
        </p:nvSpPr>
        <p:spPr>
          <a:xfrm>
            <a:off x="7039982" y="2122312"/>
            <a:ext cx="1336374" cy="8721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696178" y="3428171"/>
            <a:ext cx="1267076" cy="839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18" name="Cloud 17"/>
          <p:cNvSpPr/>
          <p:nvPr/>
        </p:nvSpPr>
        <p:spPr>
          <a:xfrm>
            <a:off x="7216864" y="3428170"/>
            <a:ext cx="1336374" cy="8721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18762" y="-13609"/>
            <a:ext cx="2375056" cy="10339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5" y="956105"/>
            <a:ext cx="7669741" cy="4097866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3171348" y="2243038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16" name="Cloud 15"/>
          <p:cNvSpPr/>
          <p:nvPr/>
        </p:nvSpPr>
        <p:spPr>
          <a:xfrm>
            <a:off x="5293659" y="1926949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5" y="877083"/>
            <a:ext cx="7669741" cy="4097866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6106459" y="1020386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19" name="Cloud 18"/>
          <p:cNvSpPr/>
          <p:nvPr/>
        </p:nvSpPr>
        <p:spPr>
          <a:xfrm>
            <a:off x="5867503" y="3671083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20" name="Cloud 19"/>
          <p:cNvSpPr/>
          <p:nvPr/>
        </p:nvSpPr>
        <p:spPr>
          <a:xfrm>
            <a:off x="7376458" y="1926948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1" name="Cloud 20"/>
          <p:cNvSpPr/>
          <p:nvPr/>
        </p:nvSpPr>
        <p:spPr>
          <a:xfrm>
            <a:off x="3089505" y="2164016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3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6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7 ,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263731" y="2343400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99" y="1434943"/>
            <a:ext cx="2936658" cy="20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4" grpId="0"/>
      <p:bldP spid="16" grpId="0"/>
      <p:bldP spid="19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6" name="Picture 15" descr="C:\Users\VIENTHONGA\Downloads\0049.jpg"/>
          <p:cNvPicPr/>
          <p:nvPr/>
        </p:nvPicPr>
        <p:blipFill>
          <a:blip r:embed="rId4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276096" y="2357243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504" y="1400290"/>
            <a:ext cx="3369566" cy="22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4658" y="2970755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5013777" y="2950748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39330" y="2959465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67247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93470" y="2970755"/>
            <a:ext cx="325643" cy="68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53" y="1510485"/>
            <a:ext cx="8704647" cy="16657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33626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87533" y="2885709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/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182" y="3251862"/>
            <a:ext cx="261259" cy="40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6207" y="3843637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09307" y="2871854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9850" y="3841659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50669" y="3966360"/>
            <a:ext cx="45126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26229" y="2869873"/>
            <a:ext cx="1399311" cy="1628897"/>
            <a:chOff x="1187533" y="2871854"/>
            <a:chExt cx="1399311" cy="1628897"/>
          </a:xfrm>
        </p:grpSpPr>
        <p:sp>
          <p:nvSpPr>
            <p:cNvPr id="31" name="Rectangle 30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46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12427" y="2867893"/>
            <a:ext cx="1399311" cy="1628897"/>
            <a:chOff x="1187533" y="2871854"/>
            <a:chExt cx="1399311" cy="1628897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782525" y="2821639"/>
            <a:ext cx="1399311" cy="1628897"/>
            <a:chOff x="1187533" y="2871854"/>
            <a:chExt cx="1399311" cy="1628897"/>
          </a:xfrm>
        </p:grpSpPr>
        <p:sp>
          <p:nvSpPr>
            <p:cNvPr id="45" name="Rectangle 4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88" y="1439483"/>
            <a:ext cx="7599103" cy="143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44" y="1150303"/>
            <a:ext cx="6953956" cy="3880307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973689" y="2359378"/>
            <a:ext cx="2054578" cy="1016000"/>
          </a:xfrm>
          <a:custGeom>
            <a:avLst/>
            <a:gdLst>
              <a:gd name="connsiteX0" fmla="*/ 0 w 2054578"/>
              <a:gd name="connsiteY0" fmla="*/ 0 h 1016000"/>
              <a:gd name="connsiteX1" fmla="*/ 2054578 w 2054578"/>
              <a:gd name="connsiteY1" fmla="*/ 1016000 h 1016000"/>
              <a:gd name="connsiteX2" fmla="*/ 0 w 2054578"/>
              <a:gd name="connsiteY2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4578" h="1016000">
                <a:moveTo>
                  <a:pt x="0" y="0"/>
                </a:moveTo>
                <a:lnTo>
                  <a:pt x="2054578" y="10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973689" y="2551289"/>
            <a:ext cx="2054578" cy="17046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161741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2" y="1317901"/>
            <a:ext cx="8681132" cy="283640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79130"/>
              </p:ext>
            </p:extLst>
          </p:nvPr>
        </p:nvGraphicFramePr>
        <p:xfrm>
          <a:off x="722487" y="3556000"/>
          <a:ext cx="2359380" cy="45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0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029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607</TotalTime>
  <Words>185</Words>
  <Application>Microsoft Office PowerPoint</Application>
  <PresentationFormat>On-screen Show (16:9)</PresentationFormat>
  <Paragraphs>189</Paragraphs>
  <Slides>18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.VnArial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73</cp:revision>
  <dcterms:created xsi:type="dcterms:W3CDTF">2017-01-10T13:46:13Z</dcterms:created>
  <dcterms:modified xsi:type="dcterms:W3CDTF">2024-03-20T03:15:30Z</dcterms:modified>
</cp:coreProperties>
</file>