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285" r:id="rId17"/>
    <p:sldId id="286" r:id="rId18"/>
    <p:sldId id="287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131" d="100"/>
          <a:sy n="131" d="100"/>
        </p:scale>
        <p:origin x="64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20/03/2024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75467" y="2305454"/>
            <a:ext cx="351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Phúc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185</Words>
  <Application>Microsoft Office PowerPoint</Application>
  <PresentationFormat>On-screen Show (16:9)</PresentationFormat>
  <Paragraphs>189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.VnArial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73</cp:revision>
  <dcterms:created xsi:type="dcterms:W3CDTF">2017-01-10T13:46:13Z</dcterms:created>
  <dcterms:modified xsi:type="dcterms:W3CDTF">2024-03-20T03:15:35Z</dcterms:modified>
</cp:coreProperties>
</file>